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1" r:id="rId3"/>
    <p:sldId id="260" r:id="rId4"/>
    <p:sldId id="259" r:id="rId5"/>
  </p:sldIdLst>
  <p:sldSz cx="12192000" cy="6858000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64" autoAdjust="0"/>
    <p:restoredTop sz="94434" autoAdjust="0"/>
  </p:normalViewPr>
  <p:slideViewPr>
    <p:cSldViewPr snapToGrid="0">
      <p:cViewPr varScale="1">
        <p:scale>
          <a:sx n="82" d="100"/>
          <a:sy n="82" d="100"/>
        </p:scale>
        <p:origin x="46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D955D4-B57F-4FC5-9D0E-6A8222727E04}" type="datetimeFigureOut">
              <a:rPr lang="it-IT" smtClean="0"/>
              <a:t>21/04/2015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9AF71D-7DA4-4655-9FE7-2566EC7181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1118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Residenti in via </a:t>
            </a:r>
            <a:r>
              <a:rPr lang="it-IT" dirty="0" err="1" smtClean="0"/>
              <a:t>Ingegnoli</a:t>
            </a:r>
            <a:r>
              <a:rPr lang="it-IT" dirty="0" smtClean="0"/>
              <a:t> - </a:t>
            </a:r>
            <a:r>
              <a:rPr lang="it-IT" dirty="0" err="1" smtClean="0"/>
              <a:t>MIlano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3F21E-F58A-42D2-BC1C-08C88986CDA5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4299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9B38-D6F5-46F5-B5C5-4B57027E68DA}" type="datetimeFigureOut">
              <a:rPr lang="it-IT" smtClean="0"/>
              <a:t>21/04/2015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915ED-F8DF-4346-A70D-6EE44B895A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0095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9B38-D6F5-46F5-B5C5-4B57027E68DA}" type="datetimeFigureOut">
              <a:rPr lang="it-IT" smtClean="0"/>
              <a:t>21/04/2015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915ED-F8DF-4346-A70D-6EE44B895A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2314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9B38-D6F5-46F5-B5C5-4B57027E68DA}" type="datetimeFigureOut">
              <a:rPr lang="it-IT" smtClean="0"/>
              <a:t>21/04/2015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915ED-F8DF-4346-A70D-6EE44B895A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9135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9B38-D6F5-46F5-B5C5-4B57027E68DA}" type="datetimeFigureOut">
              <a:rPr lang="it-IT" smtClean="0"/>
              <a:t>21/04/2015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915ED-F8DF-4346-A70D-6EE44B895A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0133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9B38-D6F5-46F5-B5C5-4B57027E68DA}" type="datetimeFigureOut">
              <a:rPr lang="it-IT" smtClean="0"/>
              <a:t>21/04/2015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915ED-F8DF-4346-A70D-6EE44B895A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1397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9B38-D6F5-46F5-B5C5-4B57027E68DA}" type="datetimeFigureOut">
              <a:rPr lang="it-IT" smtClean="0"/>
              <a:t>21/04/2015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915ED-F8DF-4346-A70D-6EE44B895A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7841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9B38-D6F5-46F5-B5C5-4B57027E68DA}" type="datetimeFigureOut">
              <a:rPr lang="it-IT" smtClean="0"/>
              <a:t>21/04/2015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915ED-F8DF-4346-A70D-6EE44B895A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248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9B38-D6F5-46F5-B5C5-4B57027E68DA}" type="datetimeFigureOut">
              <a:rPr lang="it-IT" smtClean="0"/>
              <a:t>21/04/2015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915ED-F8DF-4346-A70D-6EE44B895A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514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9B38-D6F5-46F5-B5C5-4B57027E68DA}" type="datetimeFigureOut">
              <a:rPr lang="it-IT" smtClean="0"/>
              <a:t>21/04/2015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915ED-F8DF-4346-A70D-6EE44B895A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034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9B38-D6F5-46F5-B5C5-4B57027E68DA}" type="datetimeFigureOut">
              <a:rPr lang="it-IT" smtClean="0"/>
              <a:t>21/04/2015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915ED-F8DF-4346-A70D-6EE44B895A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0828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9B38-D6F5-46F5-B5C5-4B57027E68DA}" type="datetimeFigureOut">
              <a:rPr lang="it-IT" smtClean="0"/>
              <a:t>21/04/2015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915ED-F8DF-4346-A70D-6EE44B895A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4186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E9B38-D6F5-46F5-B5C5-4B57027E68DA}" type="datetimeFigureOut">
              <a:rPr lang="it-IT" smtClean="0"/>
              <a:t>21/04/2015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915ED-F8DF-4346-A70D-6EE44B895A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0317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04682" y="907208"/>
            <a:ext cx="9144000" cy="4485063"/>
          </a:xfrm>
        </p:spPr>
        <p:txBody>
          <a:bodyPr>
            <a:normAutofit/>
          </a:bodyPr>
          <a:lstStyle/>
          <a:p>
            <a:r>
              <a:rPr lang="it-IT" dirty="0" smtClean="0"/>
              <a:t>Mappa delle Social Street di Milano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Linea del tempo	</a:t>
            </a:r>
            <a:endParaRPr lang="it-IT" dirty="0"/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6257365" y="5943601"/>
            <a:ext cx="5934635" cy="7844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dirty="0" smtClean="0"/>
              <a:t>A cura di A. Maineri, C. </a:t>
            </a:r>
            <a:r>
              <a:rPr lang="it-IT" sz="2800" dirty="0" err="1" smtClean="0"/>
              <a:t>Tagliabue</a:t>
            </a:r>
            <a:r>
              <a:rPr lang="it-IT" dirty="0" smtClean="0"/>
              <a:t>	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0245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ccia a destra 36"/>
          <p:cNvSpPr/>
          <p:nvPr/>
        </p:nvSpPr>
        <p:spPr>
          <a:xfrm>
            <a:off x="107199" y="-463189"/>
            <a:ext cx="12097432" cy="7225698"/>
          </a:xfrm>
          <a:prstGeom prst="rightArrow">
            <a:avLst>
              <a:gd name="adj1" fmla="val 59330"/>
              <a:gd name="adj2" fmla="val 24166"/>
            </a:avLst>
          </a:prstGeom>
          <a:gradFill flip="none" rotWithShape="1">
            <a:gsLst>
              <a:gs pos="51000">
                <a:schemeClr val="tx2">
                  <a:lumMod val="75000"/>
                </a:schemeClr>
              </a:gs>
              <a:gs pos="0">
                <a:schemeClr val="tx1"/>
              </a:gs>
              <a:gs pos="100000">
                <a:schemeClr val="tx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40" name="CasellaDiTesto 39"/>
          <p:cNvSpPr txBox="1"/>
          <p:nvPr/>
        </p:nvSpPr>
        <p:spPr>
          <a:xfrm>
            <a:off x="2609235" y="2569708"/>
            <a:ext cx="594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i="1" dirty="0" err="1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ott</a:t>
            </a:r>
            <a:endParaRPr lang="it-IT" sz="2000" b="1" i="1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1" name="CasellaDiTesto 40"/>
          <p:cNvSpPr txBox="1"/>
          <p:nvPr/>
        </p:nvSpPr>
        <p:spPr>
          <a:xfrm>
            <a:off x="3041972" y="2569708"/>
            <a:ext cx="7224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i="1" dirty="0" err="1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nov</a:t>
            </a:r>
            <a:endParaRPr lang="it-IT" sz="2000" b="1" i="1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8" name="CasellaDiTesto 47"/>
          <p:cNvSpPr txBox="1"/>
          <p:nvPr/>
        </p:nvSpPr>
        <p:spPr>
          <a:xfrm>
            <a:off x="3420092" y="2569708"/>
            <a:ext cx="944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i="1" dirty="0" err="1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dic</a:t>
            </a:r>
            <a:endParaRPr lang="it-IT" sz="2000" b="1" i="1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9" name="CasellaDiTesto 48"/>
          <p:cNvSpPr txBox="1"/>
          <p:nvPr/>
        </p:nvSpPr>
        <p:spPr>
          <a:xfrm>
            <a:off x="3978939" y="2569708"/>
            <a:ext cx="944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i="1" dirty="0" err="1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gen</a:t>
            </a:r>
            <a:endParaRPr lang="it-IT" sz="2000" b="1" i="1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0" name="CasellaDiTesto 49"/>
          <p:cNvSpPr txBox="1"/>
          <p:nvPr/>
        </p:nvSpPr>
        <p:spPr>
          <a:xfrm>
            <a:off x="4593688" y="2569708"/>
            <a:ext cx="944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i="1" dirty="0" err="1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feb</a:t>
            </a:r>
            <a:endParaRPr lang="it-IT" sz="2000" b="1" i="1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" name="CasellaDiTesto 50"/>
          <p:cNvSpPr txBox="1"/>
          <p:nvPr/>
        </p:nvSpPr>
        <p:spPr>
          <a:xfrm>
            <a:off x="5139743" y="2569708"/>
            <a:ext cx="944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i="1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mar</a:t>
            </a:r>
            <a:endParaRPr lang="it-IT" sz="2000" b="1" i="1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2" name="CasellaDiTesto 51"/>
          <p:cNvSpPr txBox="1"/>
          <p:nvPr/>
        </p:nvSpPr>
        <p:spPr>
          <a:xfrm>
            <a:off x="5683558" y="2569708"/>
            <a:ext cx="944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i="1" dirty="0" err="1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apr</a:t>
            </a:r>
            <a:endParaRPr lang="it-IT" sz="2000" b="1" i="1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3" name="CasellaDiTesto 52"/>
          <p:cNvSpPr txBox="1"/>
          <p:nvPr/>
        </p:nvSpPr>
        <p:spPr>
          <a:xfrm>
            <a:off x="6303923" y="2569708"/>
            <a:ext cx="944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i="1" dirty="0" err="1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mag</a:t>
            </a:r>
            <a:endParaRPr lang="it-IT" sz="2000" b="1" i="1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4" name="CasellaDiTesto 53"/>
          <p:cNvSpPr txBox="1"/>
          <p:nvPr/>
        </p:nvSpPr>
        <p:spPr>
          <a:xfrm>
            <a:off x="6931301" y="2569708"/>
            <a:ext cx="944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i="1" dirty="0" err="1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giu</a:t>
            </a:r>
            <a:endParaRPr lang="it-IT" sz="2000" b="1" i="1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5" name="CasellaDiTesto 54"/>
          <p:cNvSpPr txBox="1"/>
          <p:nvPr/>
        </p:nvSpPr>
        <p:spPr>
          <a:xfrm>
            <a:off x="7503162" y="2569708"/>
            <a:ext cx="944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i="1" dirty="0" err="1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lug</a:t>
            </a:r>
            <a:endParaRPr lang="it-IT" sz="2000" b="1" i="1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6" name="CasellaDiTesto 55"/>
          <p:cNvSpPr txBox="1"/>
          <p:nvPr/>
        </p:nvSpPr>
        <p:spPr>
          <a:xfrm>
            <a:off x="8082077" y="2569708"/>
            <a:ext cx="944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i="1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ago</a:t>
            </a:r>
            <a:endParaRPr lang="it-IT" sz="2000" b="1" i="1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7" name="CasellaDiTesto 56"/>
          <p:cNvSpPr txBox="1"/>
          <p:nvPr/>
        </p:nvSpPr>
        <p:spPr>
          <a:xfrm>
            <a:off x="8683658" y="2569708"/>
            <a:ext cx="944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i="1" dirty="0" err="1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sett</a:t>
            </a:r>
            <a:endParaRPr lang="it-IT" sz="2000" b="1" i="1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8" name="CasellaDiTesto 57"/>
          <p:cNvSpPr txBox="1"/>
          <p:nvPr/>
        </p:nvSpPr>
        <p:spPr>
          <a:xfrm>
            <a:off x="9235905" y="2569708"/>
            <a:ext cx="944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i="1" dirty="0" err="1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ott</a:t>
            </a:r>
            <a:endParaRPr lang="it-IT" sz="2000" b="1" i="1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9" name="CasellaDiTesto 58"/>
          <p:cNvSpPr txBox="1"/>
          <p:nvPr/>
        </p:nvSpPr>
        <p:spPr>
          <a:xfrm>
            <a:off x="9775108" y="2569708"/>
            <a:ext cx="944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i="1" dirty="0" err="1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nov</a:t>
            </a:r>
            <a:endParaRPr lang="it-IT" sz="2000" b="1" i="1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0" name="CasellaDiTesto 59"/>
          <p:cNvSpPr txBox="1"/>
          <p:nvPr/>
        </p:nvSpPr>
        <p:spPr>
          <a:xfrm>
            <a:off x="10287761" y="2569708"/>
            <a:ext cx="944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i="1" dirty="0" err="1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dic</a:t>
            </a:r>
            <a:endParaRPr lang="it-IT" sz="2000" b="1" i="1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1" name="CasellaDiTesto 60"/>
          <p:cNvSpPr txBox="1"/>
          <p:nvPr/>
        </p:nvSpPr>
        <p:spPr>
          <a:xfrm>
            <a:off x="10841643" y="2569708"/>
            <a:ext cx="944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i="1" dirty="0" err="1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gen</a:t>
            </a:r>
            <a:endParaRPr lang="it-IT" sz="2000" b="1" i="1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3" name="CasellaDiTesto 62"/>
          <p:cNvSpPr txBox="1"/>
          <p:nvPr/>
        </p:nvSpPr>
        <p:spPr>
          <a:xfrm>
            <a:off x="2054292" y="2569708"/>
            <a:ext cx="7049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i="1" dirty="0" err="1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sett</a:t>
            </a:r>
            <a:endParaRPr lang="it-IT" sz="2000" b="1" i="1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4" name="Ovale 33"/>
          <p:cNvSpPr/>
          <p:nvPr/>
        </p:nvSpPr>
        <p:spPr>
          <a:xfrm>
            <a:off x="1688359" y="2976105"/>
            <a:ext cx="276680" cy="195493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6</a:t>
            </a:r>
            <a:endParaRPr lang="it-IT" sz="1400" dirty="0"/>
          </a:p>
        </p:txBody>
      </p:sp>
      <p:sp>
        <p:nvSpPr>
          <p:cNvPr id="35" name="Ovale 34"/>
          <p:cNvSpPr/>
          <p:nvPr/>
        </p:nvSpPr>
        <p:spPr>
          <a:xfrm>
            <a:off x="2259527" y="2976105"/>
            <a:ext cx="276680" cy="195493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3</a:t>
            </a:r>
            <a:endParaRPr lang="it-IT" sz="1400" dirty="0"/>
          </a:p>
        </p:txBody>
      </p:sp>
      <p:sp>
        <p:nvSpPr>
          <p:cNvPr id="36" name="Ovale 35"/>
          <p:cNvSpPr/>
          <p:nvPr/>
        </p:nvSpPr>
        <p:spPr>
          <a:xfrm>
            <a:off x="3718598" y="4118463"/>
            <a:ext cx="276680" cy="195493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D</a:t>
            </a:r>
            <a:endParaRPr lang="it-IT" sz="1400" dirty="0"/>
          </a:p>
        </p:txBody>
      </p:sp>
      <p:sp>
        <p:nvSpPr>
          <p:cNvPr id="39" name="Ovale 38"/>
          <p:cNvSpPr/>
          <p:nvPr/>
        </p:nvSpPr>
        <p:spPr>
          <a:xfrm>
            <a:off x="4472551" y="3429564"/>
            <a:ext cx="276680" cy="195493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14</a:t>
            </a:r>
            <a:endParaRPr lang="it-IT" sz="1400" dirty="0"/>
          </a:p>
        </p:txBody>
      </p:sp>
      <p:sp>
        <p:nvSpPr>
          <p:cNvPr id="42" name="Ovale 41"/>
          <p:cNvSpPr/>
          <p:nvPr/>
        </p:nvSpPr>
        <p:spPr>
          <a:xfrm>
            <a:off x="3268333" y="3262100"/>
            <a:ext cx="276680" cy="19549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18</a:t>
            </a:r>
            <a:endParaRPr lang="it-IT" sz="1400" dirty="0"/>
          </a:p>
        </p:txBody>
      </p:sp>
      <p:sp>
        <p:nvSpPr>
          <p:cNvPr id="43" name="Ovale 42"/>
          <p:cNvSpPr/>
          <p:nvPr/>
        </p:nvSpPr>
        <p:spPr>
          <a:xfrm>
            <a:off x="3268333" y="3551948"/>
            <a:ext cx="276680" cy="195493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34</a:t>
            </a:r>
            <a:endParaRPr lang="it-IT" sz="1400" dirty="0"/>
          </a:p>
        </p:txBody>
      </p:sp>
      <p:sp>
        <p:nvSpPr>
          <p:cNvPr id="44" name="Ovale 43"/>
          <p:cNvSpPr/>
          <p:nvPr/>
        </p:nvSpPr>
        <p:spPr>
          <a:xfrm>
            <a:off x="3718598" y="3262100"/>
            <a:ext cx="276680" cy="195493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8</a:t>
            </a:r>
            <a:endParaRPr lang="it-IT" sz="1400" dirty="0"/>
          </a:p>
        </p:txBody>
      </p:sp>
      <p:sp>
        <p:nvSpPr>
          <p:cNvPr id="45" name="Ovale 44"/>
          <p:cNvSpPr/>
          <p:nvPr/>
        </p:nvSpPr>
        <p:spPr>
          <a:xfrm>
            <a:off x="3268333" y="2976105"/>
            <a:ext cx="276680" cy="19549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7</a:t>
            </a:r>
            <a:endParaRPr lang="it-IT" sz="1400" dirty="0"/>
          </a:p>
        </p:txBody>
      </p:sp>
      <p:sp>
        <p:nvSpPr>
          <p:cNvPr id="46" name="Ovale 45"/>
          <p:cNvSpPr/>
          <p:nvPr/>
        </p:nvSpPr>
        <p:spPr>
          <a:xfrm>
            <a:off x="3718598" y="2976105"/>
            <a:ext cx="276680" cy="195493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1</a:t>
            </a:r>
            <a:endParaRPr lang="it-IT" sz="1400" dirty="0"/>
          </a:p>
        </p:txBody>
      </p:sp>
      <p:sp>
        <p:nvSpPr>
          <p:cNvPr id="47" name="Ovale 46"/>
          <p:cNvSpPr/>
          <p:nvPr/>
        </p:nvSpPr>
        <p:spPr>
          <a:xfrm>
            <a:off x="3718598" y="3551948"/>
            <a:ext cx="276680" cy="195493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45</a:t>
            </a:r>
            <a:endParaRPr lang="it-IT" sz="1400" dirty="0"/>
          </a:p>
        </p:txBody>
      </p:sp>
      <p:sp>
        <p:nvSpPr>
          <p:cNvPr id="68" name="Ovale 67"/>
          <p:cNvSpPr/>
          <p:nvPr/>
        </p:nvSpPr>
        <p:spPr>
          <a:xfrm>
            <a:off x="5491149" y="3850129"/>
            <a:ext cx="276680" cy="19549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46</a:t>
            </a:r>
            <a:endParaRPr lang="it-IT" sz="1400" dirty="0"/>
          </a:p>
        </p:txBody>
      </p:sp>
      <p:sp>
        <p:nvSpPr>
          <p:cNvPr id="70" name="Ovale 69"/>
          <p:cNvSpPr/>
          <p:nvPr/>
        </p:nvSpPr>
        <p:spPr>
          <a:xfrm>
            <a:off x="4472551" y="3985428"/>
            <a:ext cx="276680" cy="195493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30</a:t>
            </a:r>
            <a:endParaRPr lang="it-IT" sz="1400" dirty="0"/>
          </a:p>
        </p:txBody>
      </p:sp>
      <p:sp>
        <p:nvSpPr>
          <p:cNvPr id="71" name="Ovale 70"/>
          <p:cNvSpPr/>
          <p:nvPr/>
        </p:nvSpPr>
        <p:spPr>
          <a:xfrm>
            <a:off x="4155259" y="4120247"/>
            <a:ext cx="276680" cy="195493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33</a:t>
            </a:r>
            <a:endParaRPr lang="it-IT" sz="1400" dirty="0"/>
          </a:p>
        </p:txBody>
      </p:sp>
      <p:sp>
        <p:nvSpPr>
          <p:cNvPr id="74" name="Ovale 73"/>
          <p:cNvSpPr/>
          <p:nvPr/>
        </p:nvSpPr>
        <p:spPr>
          <a:xfrm>
            <a:off x="4155259" y="2976105"/>
            <a:ext cx="276680" cy="195493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5</a:t>
            </a:r>
            <a:endParaRPr lang="it-IT" sz="1400" dirty="0"/>
          </a:p>
        </p:txBody>
      </p:sp>
      <p:sp>
        <p:nvSpPr>
          <p:cNvPr id="75" name="Ovale 74"/>
          <p:cNvSpPr/>
          <p:nvPr/>
        </p:nvSpPr>
        <p:spPr>
          <a:xfrm>
            <a:off x="4155259" y="3852602"/>
            <a:ext cx="276680" cy="195493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27</a:t>
            </a:r>
            <a:endParaRPr lang="it-IT" sz="1400" dirty="0"/>
          </a:p>
        </p:txBody>
      </p:sp>
      <p:sp>
        <p:nvSpPr>
          <p:cNvPr id="77" name="Ovale 76"/>
          <p:cNvSpPr/>
          <p:nvPr/>
        </p:nvSpPr>
        <p:spPr>
          <a:xfrm>
            <a:off x="5498340" y="3258092"/>
            <a:ext cx="262299" cy="203508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25</a:t>
            </a:r>
            <a:endParaRPr lang="it-IT" sz="1400" dirty="0"/>
          </a:p>
        </p:txBody>
      </p:sp>
      <p:sp>
        <p:nvSpPr>
          <p:cNvPr id="78" name="Ovale 77"/>
          <p:cNvSpPr/>
          <p:nvPr/>
        </p:nvSpPr>
        <p:spPr>
          <a:xfrm>
            <a:off x="4472551" y="3705524"/>
            <a:ext cx="276680" cy="19549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24</a:t>
            </a:r>
            <a:endParaRPr lang="it-IT" sz="1400" dirty="0"/>
          </a:p>
        </p:txBody>
      </p:sp>
      <p:sp>
        <p:nvSpPr>
          <p:cNvPr id="80" name="Ovale 79"/>
          <p:cNvSpPr/>
          <p:nvPr/>
        </p:nvSpPr>
        <p:spPr>
          <a:xfrm>
            <a:off x="4811013" y="2976105"/>
            <a:ext cx="276680" cy="195493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/>
              <a:t>2</a:t>
            </a:r>
          </a:p>
        </p:txBody>
      </p:sp>
      <p:sp>
        <p:nvSpPr>
          <p:cNvPr id="81" name="Ovale 80"/>
          <p:cNvSpPr/>
          <p:nvPr/>
        </p:nvSpPr>
        <p:spPr>
          <a:xfrm>
            <a:off x="4811013" y="3850129"/>
            <a:ext cx="276680" cy="195493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44</a:t>
            </a:r>
            <a:endParaRPr lang="it-IT" sz="1400" dirty="0"/>
          </a:p>
        </p:txBody>
      </p:sp>
      <p:sp>
        <p:nvSpPr>
          <p:cNvPr id="82" name="Ovale 81"/>
          <p:cNvSpPr/>
          <p:nvPr/>
        </p:nvSpPr>
        <p:spPr>
          <a:xfrm>
            <a:off x="5117453" y="3978167"/>
            <a:ext cx="276680" cy="195493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47</a:t>
            </a:r>
            <a:endParaRPr lang="it-IT" sz="1400" dirty="0"/>
          </a:p>
        </p:txBody>
      </p:sp>
      <p:sp>
        <p:nvSpPr>
          <p:cNvPr id="84" name="Ovale 83"/>
          <p:cNvSpPr/>
          <p:nvPr/>
        </p:nvSpPr>
        <p:spPr>
          <a:xfrm>
            <a:off x="4811013" y="3262100"/>
            <a:ext cx="276680" cy="195493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12</a:t>
            </a:r>
            <a:endParaRPr lang="it-IT" sz="1400" dirty="0"/>
          </a:p>
        </p:txBody>
      </p:sp>
      <p:sp>
        <p:nvSpPr>
          <p:cNvPr id="85" name="Ovale 84"/>
          <p:cNvSpPr/>
          <p:nvPr/>
        </p:nvSpPr>
        <p:spPr>
          <a:xfrm>
            <a:off x="5117453" y="3128646"/>
            <a:ext cx="276680" cy="195493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4</a:t>
            </a:r>
            <a:endParaRPr lang="it-IT" sz="1400" dirty="0"/>
          </a:p>
        </p:txBody>
      </p:sp>
      <p:sp>
        <p:nvSpPr>
          <p:cNvPr id="86" name="Ovale 85"/>
          <p:cNvSpPr/>
          <p:nvPr/>
        </p:nvSpPr>
        <p:spPr>
          <a:xfrm>
            <a:off x="5117453" y="3427740"/>
            <a:ext cx="276680" cy="195493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16</a:t>
            </a:r>
            <a:endParaRPr lang="it-IT" sz="1400" dirty="0"/>
          </a:p>
        </p:txBody>
      </p:sp>
      <p:sp>
        <p:nvSpPr>
          <p:cNvPr id="87" name="Ovale 86"/>
          <p:cNvSpPr/>
          <p:nvPr/>
        </p:nvSpPr>
        <p:spPr>
          <a:xfrm>
            <a:off x="4811013" y="4131248"/>
            <a:ext cx="276680" cy="182708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50</a:t>
            </a:r>
            <a:endParaRPr lang="it-IT" sz="1400" dirty="0"/>
          </a:p>
        </p:txBody>
      </p:sp>
      <p:sp>
        <p:nvSpPr>
          <p:cNvPr id="88" name="Ovale 87"/>
          <p:cNvSpPr/>
          <p:nvPr/>
        </p:nvSpPr>
        <p:spPr>
          <a:xfrm>
            <a:off x="6610520" y="4392259"/>
            <a:ext cx="276680" cy="19549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48</a:t>
            </a:r>
            <a:endParaRPr lang="it-IT" sz="1400" dirty="0"/>
          </a:p>
        </p:txBody>
      </p:sp>
      <p:sp>
        <p:nvSpPr>
          <p:cNvPr id="89" name="Ovale 88"/>
          <p:cNvSpPr/>
          <p:nvPr/>
        </p:nvSpPr>
        <p:spPr>
          <a:xfrm>
            <a:off x="4472551" y="3149660"/>
            <a:ext cx="276680" cy="19549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11</a:t>
            </a:r>
            <a:endParaRPr lang="it-IT" sz="1400" dirty="0"/>
          </a:p>
        </p:txBody>
      </p:sp>
      <p:sp>
        <p:nvSpPr>
          <p:cNvPr id="90" name="Ovale 89"/>
          <p:cNvSpPr/>
          <p:nvPr/>
        </p:nvSpPr>
        <p:spPr>
          <a:xfrm>
            <a:off x="4155259" y="3262100"/>
            <a:ext cx="276680" cy="19549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13</a:t>
            </a:r>
            <a:endParaRPr lang="it-IT" sz="1400" dirty="0"/>
          </a:p>
        </p:txBody>
      </p:sp>
      <p:sp>
        <p:nvSpPr>
          <p:cNvPr id="91" name="Ovale 90"/>
          <p:cNvSpPr/>
          <p:nvPr/>
        </p:nvSpPr>
        <p:spPr>
          <a:xfrm>
            <a:off x="4811013" y="4407757"/>
            <a:ext cx="276680" cy="195493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C</a:t>
            </a:r>
            <a:endParaRPr lang="it-IT" sz="1400" dirty="0"/>
          </a:p>
        </p:txBody>
      </p:sp>
      <p:sp>
        <p:nvSpPr>
          <p:cNvPr id="92" name="Ovale 91"/>
          <p:cNvSpPr/>
          <p:nvPr/>
        </p:nvSpPr>
        <p:spPr>
          <a:xfrm>
            <a:off x="5117453" y="4256509"/>
            <a:ext cx="276680" cy="195493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B</a:t>
            </a:r>
          </a:p>
        </p:txBody>
      </p:sp>
      <p:sp>
        <p:nvSpPr>
          <p:cNvPr id="93" name="Ovale 92"/>
          <p:cNvSpPr/>
          <p:nvPr/>
        </p:nvSpPr>
        <p:spPr>
          <a:xfrm>
            <a:off x="5491149" y="3551948"/>
            <a:ext cx="276680" cy="195493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38</a:t>
            </a:r>
            <a:endParaRPr lang="it-IT" sz="1400" dirty="0"/>
          </a:p>
        </p:txBody>
      </p:sp>
      <p:sp>
        <p:nvSpPr>
          <p:cNvPr id="94" name="Ovale 93"/>
          <p:cNvSpPr/>
          <p:nvPr/>
        </p:nvSpPr>
        <p:spPr>
          <a:xfrm>
            <a:off x="5491149" y="2976105"/>
            <a:ext cx="276680" cy="19549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15</a:t>
            </a:r>
            <a:endParaRPr lang="it-IT" sz="1400" dirty="0"/>
          </a:p>
        </p:txBody>
      </p:sp>
      <p:sp>
        <p:nvSpPr>
          <p:cNvPr id="95" name="Ovale 94"/>
          <p:cNvSpPr/>
          <p:nvPr/>
        </p:nvSpPr>
        <p:spPr>
          <a:xfrm>
            <a:off x="6003557" y="3262100"/>
            <a:ext cx="276680" cy="195493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/>
              <a:t>A</a:t>
            </a:r>
          </a:p>
        </p:txBody>
      </p:sp>
      <p:sp>
        <p:nvSpPr>
          <p:cNvPr id="96" name="Ovale 95"/>
          <p:cNvSpPr/>
          <p:nvPr/>
        </p:nvSpPr>
        <p:spPr>
          <a:xfrm>
            <a:off x="6610520" y="4647021"/>
            <a:ext cx="276680" cy="195493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I</a:t>
            </a:r>
            <a:endParaRPr lang="it-IT" sz="1400" dirty="0"/>
          </a:p>
        </p:txBody>
      </p:sp>
      <p:sp>
        <p:nvSpPr>
          <p:cNvPr id="97" name="Ovale 96"/>
          <p:cNvSpPr/>
          <p:nvPr/>
        </p:nvSpPr>
        <p:spPr>
          <a:xfrm>
            <a:off x="6610520" y="3262100"/>
            <a:ext cx="276680" cy="195493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19</a:t>
            </a:r>
            <a:endParaRPr lang="it-IT" sz="1400" dirty="0"/>
          </a:p>
        </p:txBody>
      </p:sp>
      <p:sp>
        <p:nvSpPr>
          <p:cNvPr id="98" name="Ovale 97"/>
          <p:cNvSpPr/>
          <p:nvPr/>
        </p:nvSpPr>
        <p:spPr>
          <a:xfrm>
            <a:off x="6003557" y="2976105"/>
            <a:ext cx="276680" cy="195493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51</a:t>
            </a:r>
            <a:endParaRPr lang="it-IT" sz="1400" dirty="0"/>
          </a:p>
        </p:txBody>
      </p:sp>
      <p:sp>
        <p:nvSpPr>
          <p:cNvPr id="99" name="Ovale 98"/>
          <p:cNvSpPr/>
          <p:nvPr/>
        </p:nvSpPr>
        <p:spPr>
          <a:xfrm>
            <a:off x="6610520" y="3551948"/>
            <a:ext cx="276680" cy="195493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26</a:t>
            </a:r>
            <a:endParaRPr lang="it-IT" sz="1400" dirty="0"/>
          </a:p>
        </p:txBody>
      </p:sp>
      <p:sp>
        <p:nvSpPr>
          <p:cNvPr id="100" name="Ovale 99"/>
          <p:cNvSpPr/>
          <p:nvPr/>
        </p:nvSpPr>
        <p:spPr>
          <a:xfrm>
            <a:off x="6610520" y="4124856"/>
            <a:ext cx="276680" cy="195493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41</a:t>
            </a:r>
            <a:endParaRPr lang="it-IT" sz="1400" dirty="0"/>
          </a:p>
        </p:txBody>
      </p:sp>
      <p:sp>
        <p:nvSpPr>
          <p:cNvPr id="101" name="Ovale 100"/>
          <p:cNvSpPr/>
          <p:nvPr/>
        </p:nvSpPr>
        <p:spPr>
          <a:xfrm>
            <a:off x="6610520" y="2976105"/>
            <a:ext cx="276680" cy="195493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10</a:t>
            </a:r>
            <a:endParaRPr lang="it-IT" sz="1400" dirty="0"/>
          </a:p>
        </p:txBody>
      </p:sp>
      <p:sp>
        <p:nvSpPr>
          <p:cNvPr id="102" name="Ovale 101"/>
          <p:cNvSpPr/>
          <p:nvPr/>
        </p:nvSpPr>
        <p:spPr>
          <a:xfrm>
            <a:off x="6610520" y="3850129"/>
            <a:ext cx="276680" cy="19549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31</a:t>
            </a:r>
            <a:endParaRPr lang="it-IT" sz="1400" dirty="0"/>
          </a:p>
        </p:txBody>
      </p:sp>
      <p:sp>
        <p:nvSpPr>
          <p:cNvPr id="103" name="Ovale 102"/>
          <p:cNvSpPr/>
          <p:nvPr/>
        </p:nvSpPr>
        <p:spPr>
          <a:xfrm>
            <a:off x="7260780" y="3262100"/>
            <a:ext cx="276680" cy="195493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40</a:t>
            </a:r>
            <a:endParaRPr lang="it-IT" sz="1400" dirty="0"/>
          </a:p>
        </p:txBody>
      </p:sp>
      <p:sp>
        <p:nvSpPr>
          <p:cNvPr id="104" name="Ovale 103"/>
          <p:cNvSpPr/>
          <p:nvPr/>
        </p:nvSpPr>
        <p:spPr>
          <a:xfrm>
            <a:off x="7260780" y="2976105"/>
            <a:ext cx="276680" cy="19549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21</a:t>
            </a:r>
            <a:endParaRPr lang="it-IT" sz="1400" dirty="0"/>
          </a:p>
        </p:txBody>
      </p:sp>
      <p:sp>
        <p:nvSpPr>
          <p:cNvPr id="105" name="Ovale 104"/>
          <p:cNvSpPr/>
          <p:nvPr/>
        </p:nvSpPr>
        <p:spPr>
          <a:xfrm>
            <a:off x="7813752" y="2976105"/>
            <a:ext cx="276680" cy="195493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35</a:t>
            </a:r>
            <a:endParaRPr lang="it-IT" sz="1400" dirty="0"/>
          </a:p>
        </p:txBody>
      </p:sp>
      <p:sp>
        <p:nvSpPr>
          <p:cNvPr id="106" name="Ovale 105"/>
          <p:cNvSpPr/>
          <p:nvPr/>
        </p:nvSpPr>
        <p:spPr>
          <a:xfrm>
            <a:off x="7813752" y="3262100"/>
            <a:ext cx="276680" cy="195493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52</a:t>
            </a:r>
            <a:endParaRPr lang="it-IT" sz="1400" dirty="0"/>
          </a:p>
        </p:txBody>
      </p:sp>
      <p:sp>
        <p:nvSpPr>
          <p:cNvPr id="107" name="Ovale 106"/>
          <p:cNvSpPr/>
          <p:nvPr/>
        </p:nvSpPr>
        <p:spPr>
          <a:xfrm>
            <a:off x="8403898" y="3262100"/>
            <a:ext cx="276680" cy="195493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G</a:t>
            </a:r>
            <a:endParaRPr lang="it-IT" sz="1400" dirty="0"/>
          </a:p>
        </p:txBody>
      </p:sp>
      <p:sp>
        <p:nvSpPr>
          <p:cNvPr id="108" name="Ovale 107"/>
          <p:cNvSpPr/>
          <p:nvPr/>
        </p:nvSpPr>
        <p:spPr>
          <a:xfrm>
            <a:off x="9569004" y="2976105"/>
            <a:ext cx="276680" cy="195493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37</a:t>
            </a:r>
            <a:endParaRPr lang="it-IT" sz="1400" dirty="0"/>
          </a:p>
        </p:txBody>
      </p:sp>
      <p:sp>
        <p:nvSpPr>
          <p:cNvPr id="109" name="Ovale 108"/>
          <p:cNvSpPr/>
          <p:nvPr/>
        </p:nvSpPr>
        <p:spPr>
          <a:xfrm>
            <a:off x="3718598" y="3851289"/>
            <a:ext cx="276680" cy="195493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49</a:t>
            </a:r>
            <a:endParaRPr lang="it-IT" sz="1400" dirty="0"/>
          </a:p>
        </p:txBody>
      </p:sp>
      <p:sp>
        <p:nvSpPr>
          <p:cNvPr id="110" name="Ovale 109"/>
          <p:cNvSpPr/>
          <p:nvPr/>
        </p:nvSpPr>
        <p:spPr>
          <a:xfrm>
            <a:off x="10617220" y="3551948"/>
            <a:ext cx="276680" cy="195493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54</a:t>
            </a:r>
            <a:endParaRPr lang="it-IT" sz="1400" dirty="0"/>
          </a:p>
        </p:txBody>
      </p:sp>
      <p:sp>
        <p:nvSpPr>
          <p:cNvPr id="111" name="Ovale 110"/>
          <p:cNvSpPr/>
          <p:nvPr/>
        </p:nvSpPr>
        <p:spPr>
          <a:xfrm>
            <a:off x="10617220" y="2976105"/>
            <a:ext cx="276680" cy="195493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9</a:t>
            </a:r>
            <a:endParaRPr lang="it-IT" sz="1400" dirty="0"/>
          </a:p>
        </p:txBody>
      </p:sp>
      <p:sp>
        <p:nvSpPr>
          <p:cNvPr id="112" name="Ovale 111"/>
          <p:cNvSpPr/>
          <p:nvPr/>
        </p:nvSpPr>
        <p:spPr>
          <a:xfrm>
            <a:off x="11150957" y="2976105"/>
            <a:ext cx="276680" cy="195493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20</a:t>
            </a:r>
            <a:endParaRPr lang="it-IT" sz="1400" dirty="0"/>
          </a:p>
        </p:txBody>
      </p:sp>
      <p:sp>
        <p:nvSpPr>
          <p:cNvPr id="113" name="Ovale 112"/>
          <p:cNvSpPr/>
          <p:nvPr/>
        </p:nvSpPr>
        <p:spPr>
          <a:xfrm>
            <a:off x="10617220" y="3262100"/>
            <a:ext cx="276680" cy="195493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17</a:t>
            </a:r>
            <a:endParaRPr lang="it-IT" sz="1400" dirty="0"/>
          </a:p>
        </p:txBody>
      </p:sp>
      <p:sp>
        <p:nvSpPr>
          <p:cNvPr id="114" name="Ovale 113"/>
          <p:cNvSpPr/>
          <p:nvPr/>
        </p:nvSpPr>
        <p:spPr>
          <a:xfrm>
            <a:off x="4155259" y="3569680"/>
            <a:ext cx="276680" cy="195493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23</a:t>
            </a:r>
            <a:endParaRPr lang="it-IT" sz="1400" dirty="0"/>
          </a:p>
        </p:txBody>
      </p:sp>
      <p:sp>
        <p:nvSpPr>
          <p:cNvPr id="115" name="Ovale 114"/>
          <p:cNvSpPr/>
          <p:nvPr/>
        </p:nvSpPr>
        <p:spPr>
          <a:xfrm>
            <a:off x="2770116" y="2976105"/>
            <a:ext cx="276680" cy="195493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32</a:t>
            </a:r>
            <a:endParaRPr lang="it-IT" sz="1400" dirty="0"/>
          </a:p>
        </p:txBody>
      </p:sp>
      <p:sp>
        <p:nvSpPr>
          <p:cNvPr id="116" name="Ovale 115"/>
          <p:cNvSpPr/>
          <p:nvPr/>
        </p:nvSpPr>
        <p:spPr>
          <a:xfrm>
            <a:off x="5117453" y="3697276"/>
            <a:ext cx="276680" cy="201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28</a:t>
            </a:r>
            <a:endParaRPr lang="it-IT" sz="1400" dirty="0"/>
          </a:p>
        </p:txBody>
      </p:sp>
      <p:sp>
        <p:nvSpPr>
          <p:cNvPr id="83" name="Ovale 82"/>
          <p:cNvSpPr/>
          <p:nvPr/>
        </p:nvSpPr>
        <p:spPr>
          <a:xfrm>
            <a:off x="4811013" y="3551948"/>
            <a:ext cx="276680" cy="195493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22</a:t>
            </a:r>
            <a:endParaRPr lang="it-IT" sz="1400" dirty="0"/>
          </a:p>
        </p:txBody>
      </p:sp>
      <p:sp>
        <p:nvSpPr>
          <p:cNvPr id="121" name="CasellaDiTesto 120"/>
          <p:cNvSpPr txBox="1"/>
          <p:nvPr/>
        </p:nvSpPr>
        <p:spPr>
          <a:xfrm rot="20168341">
            <a:off x="115426" y="2092140"/>
            <a:ext cx="745318" cy="400110"/>
          </a:xfrm>
          <a:prstGeom prst="rect">
            <a:avLst/>
          </a:prstGeom>
          <a:solidFill>
            <a:srgbClr val="800080"/>
          </a:solidFill>
          <a:ln w="28575">
            <a:solidFill>
              <a:schemeClr val="bg1">
                <a:alpha val="92000"/>
              </a:schemeClr>
            </a:solidFill>
          </a:ln>
        </p:spPr>
        <p:txBody>
          <a:bodyPr wrap="square" lIns="18000" rIns="18000" rtlCol="0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2010</a:t>
            </a:r>
            <a:endParaRPr lang="it-IT" sz="2000" b="1" dirty="0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22" name="Ovale 121"/>
          <p:cNvSpPr/>
          <p:nvPr/>
        </p:nvSpPr>
        <p:spPr>
          <a:xfrm>
            <a:off x="261329" y="2976105"/>
            <a:ext cx="276680" cy="195493"/>
          </a:xfrm>
          <a:prstGeom prst="ellipse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43</a:t>
            </a:r>
            <a:endParaRPr lang="it-IT" sz="1400" dirty="0"/>
          </a:p>
        </p:txBody>
      </p:sp>
      <p:sp>
        <p:nvSpPr>
          <p:cNvPr id="123" name="CasellaDiTesto 122"/>
          <p:cNvSpPr txBox="1"/>
          <p:nvPr/>
        </p:nvSpPr>
        <p:spPr>
          <a:xfrm>
            <a:off x="-72688" y="2569708"/>
            <a:ext cx="944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i="1" dirty="0" err="1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gen</a:t>
            </a:r>
            <a:endParaRPr lang="it-IT" sz="2000" b="1" i="1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Ovale 2"/>
          <p:cNvSpPr/>
          <p:nvPr/>
        </p:nvSpPr>
        <p:spPr>
          <a:xfrm flipH="1">
            <a:off x="1286661" y="2569708"/>
            <a:ext cx="72753" cy="70710"/>
          </a:xfrm>
          <a:prstGeom prst="ellipse">
            <a:avLst/>
          </a:prstGeom>
          <a:solidFill>
            <a:srgbClr val="80008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/>
            <a:endParaRPr lang="it-IT" sz="2400" i="1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6" name="Ovale 125"/>
          <p:cNvSpPr/>
          <p:nvPr/>
        </p:nvSpPr>
        <p:spPr>
          <a:xfrm flipH="1">
            <a:off x="1414239" y="2569708"/>
            <a:ext cx="72753" cy="70710"/>
          </a:xfrm>
          <a:prstGeom prst="ellipse">
            <a:avLst/>
          </a:prstGeom>
          <a:solidFill>
            <a:srgbClr val="80008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/>
            <a:endParaRPr lang="it-IT" sz="2400" i="1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7" name="Ovale 126"/>
          <p:cNvSpPr/>
          <p:nvPr/>
        </p:nvSpPr>
        <p:spPr>
          <a:xfrm flipH="1">
            <a:off x="1542612" y="2569708"/>
            <a:ext cx="75324" cy="70710"/>
          </a:xfrm>
          <a:prstGeom prst="ellipse">
            <a:avLst/>
          </a:prstGeom>
          <a:solidFill>
            <a:srgbClr val="80008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/>
            <a:endParaRPr lang="it-IT" sz="2400" i="1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Fumetto 1 3"/>
          <p:cNvSpPr/>
          <p:nvPr/>
        </p:nvSpPr>
        <p:spPr>
          <a:xfrm>
            <a:off x="1518544" y="576099"/>
            <a:ext cx="2599593" cy="1170390"/>
          </a:xfrm>
          <a:prstGeom prst="wedgeRectCallout">
            <a:avLst>
              <a:gd name="adj1" fmla="val -15675"/>
              <a:gd name="adj2" fmla="val 75994"/>
            </a:avLst>
          </a:prstGeom>
          <a:gradFill flip="none" rotWithShape="1">
            <a:gsLst>
              <a:gs pos="51000">
                <a:srgbClr val="7030A0"/>
              </a:gs>
              <a:gs pos="0">
                <a:srgbClr val="800080"/>
              </a:gs>
              <a:gs pos="100000">
                <a:schemeClr val="tx2">
                  <a:lumMod val="5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 err="1" smtClean="0">
                <a:latin typeface="Segoe UI Semibold" panose="020B0702040204020203" pitchFamily="34" charset="0"/>
              </a:rPr>
              <a:t>Sett</a:t>
            </a:r>
            <a:r>
              <a:rPr lang="it-IT" b="1" dirty="0" smtClean="0">
                <a:latin typeface="Segoe UI Semibold" panose="020B0702040204020203" pitchFamily="34" charset="0"/>
              </a:rPr>
              <a:t> 2013: </a:t>
            </a:r>
          </a:p>
          <a:p>
            <a:r>
              <a:rPr lang="it-IT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Nasce la social </a:t>
            </a:r>
            <a:r>
              <a:rPr lang="it-IT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street</a:t>
            </a:r>
            <a:r>
              <a:rPr lang="it-IT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di via </a:t>
            </a:r>
            <a:r>
              <a:rPr lang="it-IT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Fondazza</a:t>
            </a:r>
            <a:r>
              <a:rPr lang="it-IT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a Bologna</a:t>
            </a:r>
            <a:endParaRPr lang="it-IT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8" name="Ovale 117"/>
          <p:cNvSpPr/>
          <p:nvPr/>
        </p:nvSpPr>
        <p:spPr>
          <a:xfrm>
            <a:off x="4472551" y="4256508"/>
            <a:ext cx="276680" cy="195493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39</a:t>
            </a:r>
            <a:endParaRPr lang="it-IT" sz="1400" dirty="0"/>
          </a:p>
        </p:txBody>
      </p:sp>
      <p:sp>
        <p:nvSpPr>
          <p:cNvPr id="124" name="Ovale 123"/>
          <p:cNvSpPr/>
          <p:nvPr/>
        </p:nvSpPr>
        <p:spPr>
          <a:xfrm>
            <a:off x="4155259" y="4408543"/>
            <a:ext cx="276680" cy="195493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/>
              <a:t>E</a:t>
            </a:r>
            <a:endParaRPr lang="it-IT" sz="1400" dirty="0" smtClean="0"/>
          </a:p>
        </p:txBody>
      </p:sp>
      <p:sp>
        <p:nvSpPr>
          <p:cNvPr id="129" name="Ovale 128"/>
          <p:cNvSpPr/>
          <p:nvPr/>
        </p:nvSpPr>
        <p:spPr>
          <a:xfrm>
            <a:off x="7813752" y="3551948"/>
            <a:ext cx="276680" cy="195493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53</a:t>
            </a:r>
            <a:endParaRPr lang="it-IT" sz="1400" dirty="0"/>
          </a:p>
        </p:txBody>
      </p:sp>
      <p:sp>
        <p:nvSpPr>
          <p:cNvPr id="117" name="Ovale 116"/>
          <p:cNvSpPr/>
          <p:nvPr/>
        </p:nvSpPr>
        <p:spPr>
          <a:xfrm>
            <a:off x="8403898" y="2976105"/>
            <a:ext cx="276680" cy="195493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F</a:t>
            </a:r>
          </a:p>
        </p:txBody>
      </p:sp>
      <p:sp>
        <p:nvSpPr>
          <p:cNvPr id="128" name="Ovale 127"/>
          <p:cNvSpPr/>
          <p:nvPr/>
        </p:nvSpPr>
        <p:spPr>
          <a:xfrm>
            <a:off x="8403898" y="3551948"/>
            <a:ext cx="276680" cy="195493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H</a:t>
            </a:r>
            <a:endParaRPr lang="it-IT" sz="1400" dirty="0"/>
          </a:p>
        </p:txBody>
      </p:sp>
      <p:sp>
        <p:nvSpPr>
          <p:cNvPr id="125" name="Ovale 124"/>
          <p:cNvSpPr/>
          <p:nvPr/>
        </p:nvSpPr>
        <p:spPr>
          <a:xfrm>
            <a:off x="930431" y="2976105"/>
            <a:ext cx="276680" cy="195493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36</a:t>
            </a:r>
            <a:endParaRPr lang="it-IT" sz="1400" dirty="0"/>
          </a:p>
        </p:txBody>
      </p:sp>
      <p:sp>
        <p:nvSpPr>
          <p:cNvPr id="130" name="Ovale 129"/>
          <p:cNvSpPr/>
          <p:nvPr/>
        </p:nvSpPr>
        <p:spPr>
          <a:xfrm>
            <a:off x="11175660" y="3258092"/>
            <a:ext cx="276680" cy="195493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29</a:t>
            </a:r>
            <a:endParaRPr lang="it-IT" sz="1400" dirty="0"/>
          </a:p>
        </p:txBody>
      </p:sp>
      <p:sp>
        <p:nvSpPr>
          <p:cNvPr id="131" name="CasellaDiTesto 130"/>
          <p:cNvSpPr txBox="1"/>
          <p:nvPr/>
        </p:nvSpPr>
        <p:spPr>
          <a:xfrm>
            <a:off x="533706" y="2569708"/>
            <a:ext cx="944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i="1" dirty="0" err="1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nov</a:t>
            </a:r>
            <a:endParaRPr lang="it-IT" sz="2000" b="1" i="1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3" name="CasellaDiTesto 132"/>
          <p:cNvSpPr txBox="1"/>
          <p:nvPr/>
        </p:nvSpPr>
        <p:spPr>
          <a:xfrm>
            <a:off x="1484667" y="2569708"/>
            <a:ext cx="6824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i="1" dirty="0" err="1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giu</a:t>
            </a:r>
            <a:endParaRPr lang="it-IT" sz="2000" b="1" i="1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8" name="Ovale 137"/>
          <p:cNvSpPr/>
          <p:nvPr/>
        </p:nvSpPr>
        <p:spPr>
          <a:xfrm>
            <a:off x="11175660" y="3552663"/>
            <a:ext cx="276680" cy="195493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400" dirty="0" smtClean="0"/>
              <a:t>42</a:t>
            </a:r>
            <a:endParaRPr lang="it-IT" sz="1400" dirty="0"/>
          </a:p>
        </p:txBody>
      </p:sp>
      <p:sp>
        <p:nvSpPr>
          <p:cNvPr id="134" name="CasellaDiTesto 133"/>
          <p:cNvSpPr txBox="1"/>
          <p:nvPr/>
        </p:nvSpPr>
        <p:spPr>
          <a:xfrm rot="20168341">
            <a:off x="788429" y="2114004"/>
            <a:ext cx="745318" cy="400110"/>
          </a:xfrm>
          <a:prstGeom prst="rect">
            <a:avLst/>
          </a:prstGeom>
          <a:solidFill>
            <a:srgbClr val="800080"/>
          </a:solidFill>
          <a:ln w="28575">
            <a:solidFill>
              <a:schemeClr val="bg1">
                <a:alpha val="92000"/>
              </a:schemeClr>
            </a:solidFill>
          </a:ln>
        </p:spPr>
        <p:txBody>
          <a:bodyPr wrap="square" lIns="18000" rIns="18000" rtlCol="0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2011</a:t>
            </a:r>
            <a:endParaRPr lang="it-IT" sz="2000" b="1" dirty="0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35" name="CasellaDiTesto 134"/>
          <p:cNvSpPr txBox="1"/>
          <p:nvPr/>
        </p:nvSpPr>
        <p:spPr>
          <a:xfrm rot="20168341">
            <a:off x="1638960" y="2119100"/>
            <a:ext cx="745318" cy="400110"/>
          </a:xfrm>
          <a:prstGeom prst="rect">
            <a:avLst/>
          </a:prstGeom>
          <a:solidFill>
            <a:srgbClr val="800080"/>
          </a:solidFill>
          <a:ln w="28575">
            <a:solidFill>
              <a:schemeClr val="bg1">
                <a:alpha val="92000"/>
              </a:schemeClr>
            </a:solidFill>
          </a:ln>
        </p:spPr>
        <p:txBody>
          <a:bodyPr wrap="square" lIns="18000" rIns="18000" rtlCol="0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2013</a:t>
            </a:r>
            <a:endParaRPr lang="it-IT" sz="2000" b="1" dirty="0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36" name="CasellaDiTesto 135"/>
          <p:cNvSpPr txBox="1"/>
          <p:nvPr/>
        </p:nvSpPr>
        <p:spPr>
          <a:xfrm rot="20168341">
            <a:off x="4216965" y="2103495"/>
            <a:ext cx="745318" cy="400110"/>
          </a:xfrm>
          <a:prstGeom prst="rect">
            <a:avLst/>
          </a:prstGeom>
          <a:solidFill>
            <a:srgbClr val="800080"/>
          </a:solidFill>
          <a:ln w="28575">
            <a:solidFill>
              <a:schemeClr val="bg1">
                <a:alpha val="92000"/>
              </a:schemeClr>
            </a:solidFill>
          </a:ln>
        </p:spPr>
        <p:txBody>
          <a:bodyPr wrap="square" lIns="18000" rIns="18000" rtlCol="0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2014</a:t>
            </a:r>
            <a:endParaRPr lang="it-IT" sz="2000" b="1" dirty="0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37" name="CasellaDiTesto 136"/>
          <p:cNvSpPr txBox="1"/>
          <p:nvPr/>
        </p:nvSpPr>
        <p:spPr>
          <a:xfrm rot="20168341">
            <a:off x="10861458" y="2133339"/>
            <a:ext cx="745318" cy="400110"/>
          </a:xfrm>
          <a:prstGeom prst="rect">
            <a:avLst/>
          </a:prstGeom>
          <a:solidFill>
            <a:srgbClr val="800080"/>
          </a:solidFill>
          <a:ln w="28575">
            <a:solidFill>
              <a:schemeClr val="bg1">
                <a:alpha val="92000"/>
              </a:schemeClr>
            </a:solidFill>
          </a:ln>
        </p:spPr>
        <p:txBody>
          <a:bodyPr wrap="square" lIns="18000" rIns="18000" rtlCol="0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bg1"/>
                </a:solidFill>
                <a:latin typeface="Segoe UI Semibold" panose="020B0702040204020203" pitchFamily="34" charset="0"/>
              </a:rPr>
              <a:t>2015</a:t>
            </a:r>
            <a:endParaRPr lang="it-IT" sz="2000" b="1" dirty="0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56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asellaDiTesto 83"/>
          <p:cNvSpPr txBox="1"/>
          <p:nvPr/>
        </p:nvSpPr>
        <p:spPr>
          <a:xfrm>
            <a:off x="8534400" y="-75202"/>
            <a:ext cx="4782744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pPr lvl="1"/>
            <a:r>
              <a:rPr lang="it-IT" dirty="0"/>
              <a:t>Res. in Via Procaccini/Lomazzo</a:t>
            </a:r>
            <a:r>
              <a:rPr lang="it-IT" dirty="0" smtClean="0"/>
              <a:t>/</a:t>
            </a:r>
          </a:p>
          <a:p>
            <a:pPr lvl="1"/>
            <a:r>
              <a:rPr lang="it-IT" dirty="0" smtClean="0"/>
              <a:t>Sempione </a:t>
            </a:r>
            <a:r>
              <a:rPr lang="it-IT" dirty="0"/>
              <a:t>Social Street</a:t>
            </a:r>
          </a:p>
          <a:p>
            <a:pPr lvl="1"/>
            <a:r>
              <a:rPr lang="it-IT" dirty="0"/>
              <a:t>Res. in Piero della Francesca e </a:t>
            </a:r>
            <a:endParaRPr lang="it-IT" dirty="0" smtClean="0"/>
          </a:p>
          <a:p>
            <a:pPr lvl="1"/>
            <a:r>
              <a:rPr lang="it-IT" dirty="0" smtClean="0"/>
              <a:t>dintorni</a:t>
            </a:r>
            <a:endParaRPr lang="it-IT" dirty="0"/>
          </a:p>
          <a:p>
            <a:pPr lvl="1"/>
            <a:r>
              <a:rPr lang="it-IT" dirty="0" smtClean="0"/>
              <a:t>Res</a:t>
            </a:r>
            <a:r>
              <a:rPr lang="it-IT" dirty="0"/>
              <a:t>. in Via </a:t>
            </a:r>
            <a:r>
              <a:rPr lang="it-IT" dirty="0" err="1"/>
              <a:t>Cenisio</a:t>
            </a:r>
            <a:r>
              <a:rPr lang="it-IT" dirty="0"/>
              <a:t> e dintorni</a:t>
            </a:r>
          </a:p>
          <a:p>
            <a:pPr lvl="1"/>
            <a:r>
              <a:rPr lang="it-IT" dirty="0"/>
              <a:t>Res. in via Carolina </a:t>
            </a:r>
            <a:r>
              <a:rPr lang="it-IT" dirty="0" err="1"/>
              <a:t>Invernizio</a:t>
            </a:r>
            <a:endParaRPr lang="it-IT" dirty="0"/>
          </a:p>
          <a:p>
            <a:pPr lvl="1"/>
            <a:r>
              <a:rPr lang="it-IT" dirty="0" smtClean="0"/>
              <a:t>Res. </a:t>
            </a:r>
            <a:r>
              <a:rPr lang="it-IT" dirty="0"/>
              <a:t>in Via Farini &amp; </a:t>
            </a:r>
            <a:r>
              <a:rPr lang="it-IT" dirty="0" smtClean="0"/>
              <a:t>Isola</a:t>
            </a:r>
          </a:p>
          <a:p>
            <a:pPr lvl="1"/>
            <a:r>
              <a:rPr lang="it-IT" dirty="0" smtClean="0"/>
              <a:t>Res. in </a:t>
            </a:r>
            <a:r>
              <a:rPr lang="it-IT" dirty="0"/>
              <a:t>Via Cola Montano</a:t>
            </a:r>
          </a:p>
          <a:p>
            <a:pPr lvl="1"/>
            <a:r>
              <a:rPr lang="it-IT" dirty="0" smtClean="0"/>
              <a:t>I </a:t>
            </a:r>
            <a:r>
              <a:rPr lang="it-IT" dirty="0" err="1"/>
              <a:t>Derganesi</a:t>
            </a:r>
            <a:r>
              <a:rPr lang="it-IT" dirty="0"/>
              <a:t> Social </a:t>
            </a:r>
            <a:r>
              <a:rPr lang="it-IT" dirty="0" err="1"/>
              <a:t>District</a:t>
            </a:r>
            <a:endParaRPr lang="it-IT" dirty="0"/>
          </a:p>
          <a:p>
            <a:pPr lvl="1"/>
            <a:r>
              <a:rPr lang="it-IT" dirty="0" smtClean="0"/>
              <a:t>Res. in </a:t>
            </a:r>
            <a:r>
              <a:rPr lang="it-IT" dirty="0"/>
              <a:t>Via </a:t>
            </a:r>
            <a:r>
              <a:rPr lang="it-IT" dirty="0" smtClean="0"/>
              <a:t>Ciriè/Demonte</a:t>
            </a:r>
          </a:p>
          <a:p>
            <a:pPr lvl="1"/>
            <a:r>
              <a:rPr lang="it-IT" dirty="0" smtClean="0"/>
              <a:t>Res. </a:t>
            </a:r>
            <a:r>
              <a:rPr lang="it-IT" dirty="0"/>
              <a:t>in zona </a:t>
            </a:r>
            <a:r>
              <a:rPr lang="it-IT" dirty="0" smtClean="0"/>
              <a:t>Niguarda</a:t>
            </a:r>
          </a:p>
          <a:p>
            <a:pPr lvl="1"/>
            <a:r>
              <a:rPr lang="it-IT" b="1" dirty="0" smtClean="0"/>
              <a:t>San Donato M.se</a:t>
            </a:r>
            <a:r>
              <a:rPr lang="it-IT" dirty="0" smtClean="0"/>
              <a:t>:</a:t>
            </a:r>
          </a:p>
          <a:p>
            <a:pPr lvl="1"/>
            <a:r>
              <a:rPr lang="it-IT" dirty="0" smtClean="0"/>
              <a:t>Res. in </a:t>
            </a:r>
            <a:r>
              <a:rPr lang="it-IT" dirty="0"/>
              <a:t>Via Libertà e </a:t>
            </a:r>
            <a:r>
              <a:rPr lang="it-IT" dirty="0" smtClean="0"/>
              <a:t>dintorni</a:t>
            </a:r>
          </a:p>
          <a:p>
            <a:pPr lvl="1"/>
            <a:r>
              <a:rPr lang="it-IT" dirty="0" smtClean="0"/>
              <a:t>Res. via Morandi</a:t>
            </a:r>
          </a:p>
          <a:p>
            <a:pPr lvl="1"/>
            <a:r>
              <a:rPr lang="it-IT" b="1" dirty="0" smtClean="0"/>
              <a:t>INATTIVE o CHIUSE:</a:t>
            </a:r>
          </a:p>
          <a:p>
            <a:pPr lvl="1"/>
            <a:r>
              <a:rPr lang="it-IT" dirty="0"/>
              <a:t>Res. in Largo La Foppa e </a:t>
            </a:r>
            <a:r>
              <a:rPr lang="it-IT" dirty="0" smtClean="0"/>
              <a:t>dintorni</a:t>
            </a:r>
          </a:p>
          <a:p>
            <a:pPr lvl="1"/>
            <a:r>
              <a:rPr lang="it-IT" dirty="0" smtClean="0"/>
              <a:t>Via Pietro Calvi</a:t>
            </a:r>
            <a:endParaRPr lang="it-IT" dirty="0"/>
          </a:p>
          <a:p>
            <a:pPr lvl="1"/>
            <a:r>
              <a:rPr lang="it-IT" dirty="0"/>
              <a:t>Piazzale </a:t>
            </a:r>
            <a:r>
              <a:rPr lang="it-IT" dirty="0" err="1"/>
              <a:t>Gorini</a:t>
            </a:r>
            <a:r>
              <a:rPr lang="it-IT" dirty="0"/>
              <a:t> </a:t>
            </a:r>
            <a:r>
              <a:rPr lang="it-IT" dirty="0" smtClean="0"/>
              <a:t> e dintorni</a:t>
            </a:r>
          </a:p>
          <a:p>
            <a:pPr lvl="1"/>
            <a:r>
              <a:rPr lang="it-IT" dirty="0"/>
              <a:t>Res. in via </a:t>
            </a:r>
            <a:r>
              <a:rPr lang="it-IT" dirty="0" err="1" smtClean="0"/>
              <a:t>Ingegnoli</a:t>
            </a:r>
            <a:endParaRPr lang="it-IT" dirty="0" smtClean="0"/>
          </a:p>
          <a:p>
            <a:pPr lvl="1"/>
            <a:r>
              <a:rPr lang="it-IT" dirty="0" smtClean="0"/>
              <a:t>Corso Lodi</a:t>
            </a:r>
          </a:p>
          <a:p>
            <a:pPr lvl="1"/>
            <a:r>
              <a:rPr lang="it-IT" dirty="0" smtClean="0"/>
              <a:t>Via </a:t>
            </a:r>
            <a:r>
              <a:rPr lang="it-IT" dirty="0"/>
              <a:t>Appennini</a:t>
            </a:r>
          </a:p>
          <a:p>
            <a:pPr lvl="1" algn="just"/>
            <a:r>
              <a:rPr lang="it-IT" dirty="0" smtClean="0"/>
              <a:t>San Leonardo</a:t>
            </a:r>
          </a:p>
          <a:p>
            <a:pPr lvl="1" algn="just"/>
            <a:r>
              <a:rPr lang="it-IT" dirty="0" smtClean="0"/>
              <a:t>Res</a:t>
            </a:r>
            <a:r>
              <a:rPr lang="it-IT" dirty="0"/>
              <a:t>. in via </a:t>
            </a:r>
            <a:r>
              <a:rPr lang="it-IT" dirty="0" err="1"/>
              <a:t>Fichera</a:t>
            </a:r>
            <a:endParaRPr lang="it-IT" dirty="0"/>
          </a:p>
          <a:p>
            <a:pPr lvl="1" algn="just"/>
            <a:r>
              <a:rPr lang="it-IT" dirty="0"/>
              <a:t>Res. in Via Veglia</a:t>
            </a:r>
          </a:p>
          <a:p>
            <a:pPr lvl="1" algn="just"/>
            <a:endParaRPr lang="it-IT" dirty="0" smtClean="0"/>
          </a:p>
          <a:p>
            <a:endParaRPr lang="it-IT" dirty="0" smtClean="0"/>
          </a:p>
        </p:txBody>
      </p:sp>
      <p:sp>
        <p:nvSpPr>
          <p:cNvPr id="83" name="CasellaDiTesto 82"/>
          <p:cNvSpPr txBox="1"/>
          <p:nvPr/>
        </p:nvSpPr>
        <p:spPr>
          <a:xfrm>
            <a:off x="4247808" y="170134"/>
            <a:ext cx="4742264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it-IT" dirty="0"/>
              <a:t>Res. in Piazza San Luigi e </a:t>
            </a:r>
            <a:r>
              <a:rPr lang="it-IT" dirty="0" smtClean="0"/>
              <a:t>dintorni</a:t>
            </a:r>
          </a:p>
          <a:p>
            <a:pPr lvl="1"/>
            <a:r>
              <a:rPr lang="it-IT" dirty="0" smtClean="0"/>
              <a:t>Social </a:t>
            </a:r>
            <a:r>
              <a:rPr lang="it-IT" dirty="0"/>
              <a:t>Street del </a:t>
            </a:r>
            <a:r>
              <a:rPr lang="it-IT" dirty="0" smtClean="0"/>
              <a:t>quartiere Corvetto/Bonomelli</a:t>
            </a:r>
          </a:p>
          <a:p>
            <a:pPr lvl="1"/>
            <a:r>
              <a:rPr lang="it-IT" dirty="0" smtClean="0"/>
              <a:t>Res. in </a:t>
            </a:r>
            <a:r>
              <a:rPr lang="it-IT" dirty="0"/>
              <a:t>via Muratori e </a:t>
            </a:r>
            <a:r>
              <a:rPr lang="it-IT" dirty="0" smtClean="0"/>
              <a:t>dintorni</a:t>
            </a:r>
          </a:p>
          <a:p>
            <a:pPr lvl="1"/>
            <a:r>
              <a:rPr lang="it-IT" dirty="0" smtClean="0"/>
              <a:t>Res. in </a:t>
            </a:r>
            <a:r>
              <a:rPr lang="it-IT" dirty="0"/>
              <a:t>via Crema e dintorni</a:t>
            </a:r>
          </a:p>
          <a:p>
            <a:pPr lvl="1"/>
            <a:r>
              <a:rPr lang="it-IT" dirty="0" smtClean="0"/>
              <a:t>Res. </a:t>
            </a:r>
            <a:r>
              <a:rPr lang="it-IT" dirty="0"/>
              <a:t>in San </a:t>
            </a:r>
            <a:r>
              <a:rPr lang="it-IT" dirty="0" smtClean="0"/>
              <a:t>Gottardo</a:t>
            </a:r>
            <a:r>
              <a:rPr lang="it-IT" dirty="0"/>
              <a:t>, via Meda e </a:t>
            </a:r>
            <a:r>
              <a:rPr lang="it-IT" dirty="0" smtClean="0"/>
              <a:t>dintorni</a:t>
            </a:r>
          </a:p>
          <a:p>
            <a:pPr lvl="1"/>
            <a:r>
              <a:rPr lang="it-IT" dirty="0" smtClean="0"/>
              <a:t>Res. </a:t>
            </a:r>
            <a:r>
              <a:rPr lang="it-IT" dirty="0"/>
              <a:t>Baia del Re (</a:t>
            </a:r>
            <a:r>
              <a:rPr lang="it-IT" dirty="0" err="1"/>
              <a:t>Montegani</a:t>
            </a:r>
            <a:r>
              <a:rPr lang="it-IT" dirty="0"/>
              <a:t>, </a:t>
            </a:r>
            <a:r>
              <a:rPr lang="it-IT" dirty="0" err="1"/>
              <a:t>Volvinio</a:t>
            </a:r>
            <a:r>
              <a:rPr lang="it-IT" dirty="0"/>
              <a:t> e </a:t>
            </a:r>
            <a:r>
              <a:rPr lang="it-IT" dirty="0" smtClean="0"/>
              <a:t>dintorni)</a:t>
            </a:r>
            <a:endParaRPr lang="it-IT" dirty="0"/>
          </a:p>
          <a:p>
            <a:pPr lvl="1"/>
            <a:r>
              <a:rPr lang="it-IT" dirty="0" smtClean="0"/>
              <a:t>Res. Via </a:t>
            </a:r>
            <a:r>
              <a:rPr lang="it-IT" dirty="0"/>
              <a:t>De </a:t>
            </a:r>
            <a:r>
              <a:rPr lang="it-IT" dirty="0" err="1" smtClean="0"/>
              <a:t>Andrè</a:t>
            </a:r>
            <a:endParaRPr lang="it-IT" dirty="0" smtClean="0"/>
          </a:p>
          <a:p>
            <a:pPr lvl="1"/>
            <a:r>
              <a:rPr lang="it-IT" dirty="0" smtClean="0"/>
              <a:t>Res. in </a:t>
            </a:r>
            <a:r>
              <a:rPr lang="it-IT" dirty="0"/>
              <a:t>Via Missaglia e Dintorni</a:t>
            </a:r>
          </a:p>
          <a:p>
            <a:pPr lvl="1"/>
            <a:r>
              <a:rPr lang="it-IT" dirty="0" smtClean="0"/>
              <a:t>Abitanti </a:t>
            </a:r>
            <a:r>
              <a:rPr lang="it-IT" dirty="0"/>
              <a:t>intorno al parco Solari</a:t>
            </a:r>
            <a:endParaRPr lang="it-IT" dirty="0" smtClean="0"/>
          </a:p>
          <a:p>
            <a:pPr lvl="1"/>
            <a:r>
              <a:rPr lang="it-IT" dirty="0"/>
              <a:t>Social Street </a:t>
            </a:r>
            <a:r>
              <a:rPr lang="it-IT" dirty="0" smtClean="0"/>
              <a:t>Residenti </a:t>
            </a:r>
            <a:r>
              <a:rPr lang="it-IT" dirty="0"/>
              <a:t>di Via Corsico</a:t>
            </a:r>
          </a:p>
          <a:p>
            <a:pPr lvl="1"/>
            <a:r>
              <a:rPr lang="it-IT" dirty="0" smtClean="0"/>
              <a:t>Res. </a:t>
            </a:r>
            <a:r>
              <a:rPr lang="it-IT" dirty="0"/>
              <a:t>in Via Vigevano</a:t>
            </a:r>
            <a:endParaRPr lang="it-IT" dirty="0" smtClean="0"/>
          </a:p>
          <a:p>
            <a:pPr lvl="1"/>
            <a:r>
              <a:rPr lang="it-IT" dirty="0" smtClean="0"/>
              <a:t>Romolo</a:t>
            </a:r>
          </a:p>
          <a:p>
            <a:pPr lvl="1"/>
            <a:r>
              <a:rPr lang="it-IT" dirty="0" smtClean="0"/>
              <a:t>Milano via Savona Sociale</a:t>
            </a:r>
          </a:p>
          <a:p>
            <a:pPr lvl="1"/>
            <a:r>
              <a:rPr lang="it-IT" dirty="0" smtClean="0"/>
              <a:t>Res. in </a:t>
            </a:r>
            <a:r>
              <a:rPr lang="it-IT" dirty="0"/>
              <a:t>Via </a:t>
            </a:r>
            <a:r>
              <a:rPr lang="it-IT" dirty="0" smtClean="0"/>
              <a:t>Montecatini </a:t>
            </a:r>
            <a:r>
              <a:rPr lang="it-IT" dirty="0"/>
              <a:t>e dintorni</a:t>
            </a:r>
          </a:p>
          <a:p>
            <a:pPr lvl="1"/>
            <a:r>
              <a:rPr lang="it-IT" dirty="0"/>
              <a:t>Piazza Bolivar </a:t>
            </a:r>
            <a:r>
              <a:rPr lang="it-IT" dirty="0" smtClean="0"/>
              <a:t>Milano</a:t>
            </a:r>
          </a:p>
          <a:p>
            <a:pPr lvl="1"/>
            <a:r>
              <a:rPr lang="it-IT" dirty="0" smtClean="0"/>
              <a:t>Res. di </a:t>
            </a:r>
            <a:r>
              <a:rPr lang="it-IT" dirty="0"/>
              <a:t>via </a:t>
            </a:r>
            <a:r>
              <a:rPr lang="it-IT" dirty="0" err="1" smtClean="0"/>
              <a:t>Tagiura</a:t>
            </a:r>
            <a:endParaRPr lang="it-IT" dirty="0" smtClean="0"/>
          </a:p>
          <a:p>
            <a:pPr lvl="1"/>
            <a:r>
              <a:rPr lang="it-IT" dirty="0" smtClean="0"/>
              <a:t>Res. in Piazzale Gambara e dintorni</a:t>
            </a:r>
          </a:p>
          <a:p>
            <a:pPr lvl="1"/>
            <a:r>
              <a:rPr lang="it-IT" dirty="0" smtClean="0"/>
              <a:t>Res. via Martiri triestini</a:t>
            </a:r>
          </a:p>
          <a:p>
            <a:pPr lvl="1"/>
            <a:r>
              <a:rPr lang="it-IT" dirty="0"/>
              <a:t>Res. in via Silva, Via Monte Rosa</a:t>
            </a:r>
          </a:p>
          <a:p>
            <a:pPr lvl="1"/>
            <a:r>
              <a:rPr lang="it-IT" dirty="0"/>
              <a:t>e </a:t>
            </a:r>
            <a:r>
              <a:rPr lang="it-IT" dirty="0" smtClean="0"/>
              <a:t>dintorni</a:t>
            </a:r>
          </a:p>
          <a:p>
            <a:pPr lvl="1"/>
            <a:r>
              <a:rPr lang="it-IT" dirty="0" smtClean="0"/>
              <a:t>Paolo </a:t>
            </a:r>
            <a:r>
              <a:rPr lang="it-IT" dirty="0" err="1"/>
              <a:t>Sarpi</a:t>
            </a:r>
            <a:r>
              <a:rPr lang="it-IT" dirty="0"/>
              <a:t> ‐ </a:t>
            </a:r>
            <a:r>
              <a:rPr lang="it-IT" dirty="0" smtClean="0"/>
              <a:t>Quartiere </a:t>
            </a:r>
            <a:r>
              <a:rPr lang="it-IT" dirty="0"/>
              <a:t>di </a:t>
            </a:r>
            <a:r>
              <a:rPr lang="it-IT" dirty="0" smtClean="0"/>
              <a:t>Milano</a:t>
            </a:r>
            <a:endParaRPr lang="it-IT" dirty="0"/>
          </a:p>
        </p:txBody>
      </p:sp>
      <p:sp>
        <p:nvSpPr>
          <p:cNvPr id="71" name="CasellaDiTesto 70"/>
          <p:cNvSpPr txBox="1"/>
          <p:nvPr/>
        </p:nvSpPr>
        <p:spPr>
          <a:xfrm>
            <a:off x="-79264" y="-67300"/>
            <a:ext cx="4624657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pPr lvl="1"/>
            <a:r>
              <a:rPr lang="it-IT" dirty="0" smtClean="0"/>
              <a:t>Res. </a:t>
            </a:r>
            <a:r>
              <a:rPr lang="it-IT" dirty="0"/>
              <a:t>in via Vincenzo </a:t>
            </a:r>
            <a:r>
              <a:rPr lang="it-IT" dirty="0" smtClean="0"/>
              <a:t>Monti </a:t>
            </a:r>
            <a:r>
              <a:rPr lang="it-IT" dirty="0"/>
              <a:t>e </a:t>
            </a:r>
            <a:r>
              <a:rPr lang="it-IT" dirty="0" smtClean="0"/>
              <a:t>dintorni </a:t>
            </a:r>
          </a:p>
          <a:p>
            <a:pPr lvl="1"/>
            <a:r>
              <a:rPr lang="it-IT" dirty="0" smtClean="0"/>
              <a:t>Res. </a:t>
            </a:r>
            <a:r>
              <a:rPr lang="it-IT" dirty="0"/>
              <a:t>in via Conca del </a:t>
            </a:r>
            <a:r>
              <a:rPr lang="it-IT" dirty="0" smtClean="0"/>
              <a:t>Naviglio</a:t>
            </a:r>
          </a:p>
          <a:p>
            <a:pPr lvl="1"/>
            <a:r>
              <a:rPr lang="it-IT" dirty="0" smtClean="0"/>
              <a:t>Res. </a:t>
            </a:r>
            <a:r>
              <a:rPr lang="it-IT" dirty="0"/>
              <a:t>in via Marco d'Oggiono e </a:t>
            </a:r>
            <a:r>
              <a:rPr lang="it-IT" dirty="0" smtClean="0"/>
              <a:t>dintorni</a:t>
            </a:r>
          </a:p>
          <a:p>
            <a:pPr lvl="1"/>
            <a:r>
              <a:rPr lang="it-IT" dirty="0" smtClean="0"/>
              <a:t>Res. </a:t>
            </a:r>
            <a:r>
              <a:rPr lang="it-IT" dirty="0"/>
              <a:t>via </a:t>
            </a:r>
            <a:r>
              <a:rPr lang="it-IT" dirty="0" smtClean="0"/>
              <a:t>Castaldi</a:t>
            </a:r>
          </a:p>
          <a:p>
            <a:pPr lvl="1"/>
            <a:r>
              <a:rPr lang="it-IT" dirty="0" smtClean="0"/>
              <a:t>Res. in </a:t>
            </a:r>
            <a:r>
              <a:rPr lang="it-IT" dirty="0"/>
              <a:t>Via della </a:t>
            </a:r>
            <a:r>
              <a:rPr lang="it-IT" dirty="0" smtClean="0"/>
              <a:t>Torre</a:t>
            </a:r>
          </a:p>
          <a:p>
            <a:pPr lvl="1"/>
            <a:r>
              <a:rPr lang="it-IT" dirty="0" smtClean="0"/>
              <a:t>Res. </a:t>
            </a:r>
            <a:r>
              <a:rPr lang="it-IT" dirty="0"/>
              <a:t>in Via Bixio a </a:t>
            </a:r>
            <a:r>
              <a:rPr lang="it-IT" dirty="0" smtClean="0"/>
              <a:t>Milano</a:t>
            </a:r>
          </a:p>
          <a:p>
            <a:pPr lvl="1"/>
            <a:r>
              <a:rPr lang="it-IT" dirty="0" smtClean="0"/>
              <a:t>Res. in Via Maiocchi e dintorni</a:t>
            </a:r>
          </a:p>
          <a:p>
            <a:pPr lvl="1"/>
            <a:r>
              <a:rPr lang="it-IT" dirty="0" smtClean="0"/>
              <a:t>Res. in Via </a:t>
            </a:r>
            <a:r>
              <a:rPr lang="it-IT" dirty="0" err="1" smtClean="0"/>
              <a:t>Gb</a:t>
            </a:r>
            <a:r>
              <a:rPr lang="it-IT" dirty="0" smtClean="0"/>
              <a:t> </a:t>
            </a:r>
            <a:r>
              <a:rPr lang="it-IT" dirty="0" err="1" smtClean="0"/>
              <a:t>Morgagni</a:t>
            </a:r>
            <a:r>
              <a:rPr lang="it-IT" dirty="0" smtClean="0"/>
              <a:t> e dintorni</a:t>
            </a:r>
          </a:p>
          <a:p>
            <a:pPr lvl="1"/>
            <a:r>
              <a:rPr lang="it-IT" dirty="0" smtClean="0"/>
              <a:t>Res. in via Padova (da Loreto a Giacosa)</a:t>
            </a:r>
          </a:p>
          <a:p>
            <a:pPr lvl="1"/>
            <a:r>
              <a:rPr lang="it-IT" dirty="0" smtClean="0"/>
              <a:t>Res. in Piazza Piola e dintorni</a:t>
            </a:r>
          </a:p>
          <a:p>
            <a:pPr lvl="1"/>
            <a:r>
              <a:rPr lang="it-IT" dirty="0" smtClean="0"/>
              <a:t>Res. in </a:t>
            </a:r>
            <a:r>
              <a:rPr lang="it-IT" dirty="0"/>
              <a:t>Via Ponzio e dintorni</a:t>
            </a:r>
            <a:endParaRPr lang="it-IT" dirty="0" smtClean="0"/>
          </a:p>
          <a:p>
            <a:pPr lvl="1"/>
            <a:r>
              <a:rPr lang="it-IT" dirty="0" smtClean="0"/>
              <a:t>Res. </a:t>
            </a:r>
            <a:r>
              <a:rPr lang="it-IT" dirty="0"/>
              <a:t>in Piazza Udine</a:t>
            </a:r>
          </a:p>
          <a:p>
            <a:pPr lvl="1"/>
            <a:r>
              <a:rPr lang="it-IT" dirty="0"/>
              <a:t>Res. in Lambrate</a:t>
            </a:r>
          </a:p>
          <a:p>
            <a:pPr lvl="1"/>
            <a:r>
              <a:rPr lang="it-IT" dirty="0" smtClean="0"/>
              <a:t>Res</a:t>
            </a:r>
            <a:r>
              <a:rPr lang="it-IT" dirty="0"/>
              <a:t>. in via Valvassori Peroni</a:t>
            </a:r>
          </a:p>
          <a:p>
            <a:pPr lvl="1"/>
            <a:r>
              <a:rPr lang="it-IT" dirty="0" smtClean="0"/>
              <a:t>Res. </a:t>
            </a:r>
            <a:r>
              <a:rPr lang="it-IT" dirty="0" err="1" smtClean="0"/>
              <a:t>Rubattino</a:t>
            </a:r>
            <a:r>
              <a:rPr lang="it-IT" dirty="0" smtClean="0"/>
              <a:t> </a:t>
            </a:r>
            <a:r>
              <a:rPr lang="it-IT" dirty="0"/>
              <a:t>e Dintorni</a:t>
            </a:r>
          </a:p>
          <a:p>
            <a:pPr lvl="1"/>
            <a:r>
              <a:rPr lang="it-IT" dirty="0" smtClean="0"/>
              <a:t>Res. </a:t>
            </a:r>
            <a:r>
              <a:rPr lang="it-IT" dirty="0"/>
              <a:t>in Piazza Risorgimento</a:t>
            </a:r>
            <a:endParaRPr lang="it-IT" dirty="0" smtClean="0"/>
          </a:p>
          <a:p>
            <a:pPr lvl="1"/>
            <a:r>
              <a:rPr lang="it-IT" dirty="0" smtClean="0"/>
              <a:t>Res. in </a:t>
            </a:r>
            <a:r>
              <a:rPr lang="it-IT" dirty="0"/>
              <a:t>Piazza Santa Maria del Suffragio</a:t>
            </a:r>
          </a:p>
          <a:p>
            <a:pPr lvl="1"/>
            <a:r>
              <a:rPr lang="it-IT" dirty="0" smtClean="0"/>
              <a:t>Res. in </a:t>
            </a:r>
            <a:r>
              <a:rPr lang="it-IT" dirty="0"/>
              <a:t>Via Cadore &amp; co. a Milano</a:t>
            </a:r>
            <a:endParaRPr lang="it-IT" dirty="0" smtClean="0"/>
          </a:p>
          <a:p>
            <a:pPr lvl="1"/>
            <a:r>
              <a:rPr lang="it-IT" dirty="0" smtClean="0"/>
              <a:t>Res. e passanti </a:t>
            </a:r>
            <a:r>
              <a:rPr lang="it-IT" dirty="0"/>
              <a:t>di Viale Monte </a:t>
            </a:r>
            <a:r>
              <a:rPr lang="it-IT" dirty="0" smtClean="0"/>
              <a:t>Nero</a:t>
            </a:r>
            <a:endParaRPr lang="it-IT" dirty="0"/>
          </a:p>
          <a:p>
            <a:pPr lvl="1"/>
            <a:r>
              <a:rPr lang="it-IT" dirty="0" smtClean="0"/>
              <a:t>Res. in </a:t>
            </a:r>
            <a:r>
              <a:rPr lang="it-IT" dirty="0"/>
              <a:t>Piazzale Libia</a:t>
            </a:r>
            <a:endParaRPr lang="it-IT" dirty="0" smtClean="0"/>
          </a:p>
          <a:p>
            <a:pPr lvl="1"/>
            <a:r>
              <a:rPr lang="it-IT" dirty="0" smtClean="0"/>
              <a:t>Res. in </a:t>
            </a:r>
            <a:r>
              <a:rPr lang="it-IT" dirty="0"/>
              <a:t>Via </a:t>
            </a:r>
            <a:r>
              <a:rPr lang="it-IT" dirty="0" err="1"/>
              <a:t>Sismondi</a:t>
            </a:r>
            <a:r>
              <a:rPr lang="it-IT" dirty="0"/>
              <a:t> e dintorni</a:t>
            </a:r>
          </a:p>
          <a:p>
            <a:pPr lvl="1"/>
            <a:r>
              <a:rPr lang="it-IT" dirty="0" smtClean="0"/>
              <a:t>Res. in </a:t>
            </a:r>
            <a:r>
              <a:rPr lang="it-IT" dirty="0"/>
              <a:t>Viale Molise e dintorni</a:t>
            </a:r>
            <a:endParaRPr lang="it-IT" dirty="0" smtClean="0"/>
          </a:p>
          <a:p>
            <a:pPr lvl="1"/>
            <a:r>
              <a:rPr lang="it-IT" dirty="0" smtClean="0"/>
              <a:t>Res. in via Sannio 18/24</a:t>
            </a:r>
            <a:endParaRPr lang="it-IT" dirty="0"/>
          </a:p>
        </p:txBody>
      </p:sp>
      <p:sp>
        <p:nvSpPr>
          <p:cNvPr id="6" name="Ovale 5"/>
          <p:cNvSpPr/>
          <p:nvPr/>
        </p:nvSpPr>
        <p:spPr>
          <a:xfrm>
            <a:off x="146934" y="2231900"/>
            <a:ext cx="217396" cy="141196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8</a:t>
            </a:r>
            <a:endParaRPr lang="it-IT" sz="1100" dirty="0"/>
          </a:p>
        </p:txBody>
      </p:sp>
      <p:sp>
        <p:nvSpPr>
          <p:cNvPr id="7" name="Ovale 6"/>
          <p:cNvSpPr/>
          <p:nvPr/>
        </p:nvSpPr>
        <p:spPr>
          <a:xfrm>
            <a:off x="146934" y="2505177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9</a:t>
            </a:r>
            <a:endParaRPr lang="it-IT" sz="1100" dirty="0"/>
          </a:p>
        </p:txBody>
      </p:sp>
      <p:sp>
        <p:nvSpPr>
          <p:cNvPr id="8" name="Ovale 7"/>
          <p:cNvSpPr/>
          <p:nvPr/>
        </p:nvSpPr>
        <p:spPr>
          <a:xfrm>
            <a:off x="146934" y="3895199"/>
            <a:ext cx="217396" cy="14119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14</a:t>
            </a:r>
            <a:endParaRPr lang="it-IT" sz="1100" dirty="0"/>
          </a:p>
        </p:txBody>
      </p:sp>
      <p:sp>
        <p:nvSpPr>
          <p:cNvPr id="9" name="Ovale 8"/>
          <p:cNvSpPr/>
          <p:nvPr/>
        </p:nvSpPr>
        <p:spPr>
          <a:xfrm>
            <a:off x="146934" y="4179231"/>
            <a:ext cx="217396" cy="141196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15</a:t>
            </a:r>
            <a:endParaRPr lang="it-IT" sz="1100" dirty="0"/>
          </a:p>
        </p:txBody>
      </p:sp>
      <p:sp>
        <p:nvSpPr>
          <p:cNvPr id="10" name="Ovale 9"/>
          <p:cNvSpPr/>
          <p:nvPr/>
        </p:nvSpPr>
        <p:spPr>
          <a:xfrm>
            <a:off x="146934" y="3064730"/>
            <a:ext cx="217396" cy="141196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11</a:t>
            </a:r>
            <a:endParaRPr lang="it-IT" sz="1100" dirty="0"/>
          </a:p>
        </p:txBody>
      </p:sp>
      <p:sp>
        <p:nvSpPr>
          <p:cNvPr id="12" name="Ovale 11"/>
          <p:cNvSpPr/>
          <p:nvPr/>
        </p:nvSpPr>
        <p:spPr>
          <a:xfrm>
            <a:off x="4520867" y="3019752"/>
            <a:ext cx="217396" cy="141196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32</a:t>
            </a:r>
            <a:endParaRPr lang="it-IT" sz="1100" dirty="0"/>
          </a:p>
        </p:txBody>
      </p:sp>
      <p:sp>
        <p:nvSpPr>
          <p:cNvPr id="13" name="Ovale 12"/>
          <p:cNvSpPr/>
          <p:nvPr/>
        </p:nvSpPr>
        <p:spPr>
          <a:xfrm>
            <a:off x="4520867" y="4108158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36</a:t>
            </a:r>
            <a:endParaRPr lang="it-IT" sz="1100" dirty="0"/>
          </a:p>
        </p:txBody>
      </p:sp>
      <p:sp>
        <p:nvSpPr>
          <p:cNvPr id="14" name="Ovale 13"/>
          <p:cNvSpPr/>
          <p:nvPr/>
        </p:nvSpPr>
        <p:spPr>
          <a:xfrm>
            <a:off x="4520867" y="4358573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37</a:t>
            </a:r>
            <a:endParaRPr lang="it-IT" sz="1100" dirty="0"/>
          </a:p>
        </p:txBody>
      </p:sp>
      <p:sp>
        <p:nvSpPr>
          <p:cNvPr id="15" name="Ovale 14"/>
          <p:cNvSpPr/>
          <p:nvPr/>
        </p:nvSpPr>
        <p:spPr>
          <a:xfrm>
            <a:off x="4520867" y="1669908"/>
            <a:ext cx="217396" cy="14119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28</a:t>
            </a:r>
            <a:endParaRPr lang="it-IT" sz="1100" dirty="0"/>
          </a:p>
        </p:txBody>
      </p:sp>
      <p:sp>
        <p:nvSpPr>
          <p:cNvPr id="16" name="Ovale 15"/>
          <p:cNvSpPr/>
          <p:nvPr/>
        </p:nvSpPr>
        <p:spPr>
          <a:xfrm>
            <a:off x="4520867" y="2749959"/>
            <a:ext cx="217396" cy="141196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31</a:t>
            </a:r>
            <a:endParaRPr lang="it-IT" sz="1100" dirty="0"/>
          </a:p>
        </p:txBody>
      </p:sp>
      <p:sp>
        <p:nvSpPr>
          <p:cNvPr id="17" name="Ovale 16"/>
          <p:cNvSpPr/>
          <p:nvPr/>
        </p:nvSpPr>
        <p:spPr>
          <a:xfrm>
            <a:off x="4520867" y="307116"/>
            <a:ext cx="217396" cy="14119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24</a:t>
            </a:r>
            <a:endParaRPr lang="it-IT" sz="1100" dirty="0"/>
          </a:p>
        </p:txBody>
      </p:sp>
      <p:sp>
        <p:nvSpPr>
          <p:cNvPr id="18" name="Ovale 17"/>
          <p:cNvSpPr/>
          <p:nvPr/>
        </p:nvSpPr>
        <p:spPr>
          <a:xfrm>
            <a:off x="4520867" y="570805"/>
            <a:ext cx="217396" cy="141196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25</a:t>
            </a:r>
            <a:endParaRPr lang="it-IT" sz="1100" dirty="0"/>
          </a:p>
        </p:txBody>
      </p:sp>
      <p:sp>
        <p:nvSpPr>
          <p:cNvPr id="20" name="Ovale 19"/>
          <p:cNvSpPr/>
          <p:nvPr/>
        </p:nvSpPr>
        <p:spPr>
          <a:xfrm>
            <a:off x="4520867" y="3847687"/>
            <a:ext cx="217396" cy="14119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35</a:t>
            </a:r>
            <a:endParaRPr lang="it-IT" sz="1100" dirty="0"/>
          </a:p>
        </p:txBody>
      </p:sp>
      <p:sp>
        <p:nvSpPr>
          <p:cNvPr id="22" name="Ovale 21"/>
          <p:cNvSpPr/>
          <p:nvPr/>
        </p:nvSpPr>
        <p:spPr>
          <a:xfrm>
            <a:off x="4520867" y="4950113"/>
            <a:ext cx="217396" cy="14119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39</a:t>
            </a:r>
            <a:endParaRPr lang="it-IT" sz="1100" dirty="0"/>
          </a:p>
        </p:txBody>
      </p:sp>
      <p:sp>
        <p:nvSpPr>
          <p:cNvPr id="23" name="Ovale 22"/>
          <p:cNvSpPr/>
          <p:nvPr/>
        </p:nvSpPr>
        <p:spPr>
          <a:xfrm>
            <a:off x="146934" y="597930"/>
            <a:ext cx="217396" cy="14119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/>
              <a:t>2</a:t>
            </a:r>
          </a:p>
        </p:txBody>
      </p:sp>
      <p:sp>
        <p:nvSpPr>
          <p:cNvPr id="24" name="Ovale 23"/>
          <p:cNvSpPr/>
          <p:nvPr/>
        </p:nvSpPr>
        <p:spPr>
          <a:xfrm>
            <a:off x="4520867" y="6313815"/>
            <a:ext cx="217396" cy="141196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43</a:t>
            </a:r>
            <a:endParaRPr lang="it-IT" sz="1100" dirty="0"/>
          </a:p>
        </p:txBody>
      </p:sp>
      <p:sp>
        <p:nvSpPr>
          <p:cNvPr id="25" name="Ovale 24"/>
          <p:cNvSpPr/>
          <p:nvPr/>
        </p:nvSpPr>
        <p:spPr>
          <a:xfrm>
            <a:off x="4520867" y="5482191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41</a:t>
            </a:r>
            <a:endParaRPr lang="it-IT" sz="1100" dirty="0"/>
          </a:p>
        </p:txBody>
      </p:sp>
      <p:sp>
        <p:nvSpPr>
          <p:cNvPr id="26" name="Ovale 25"/>
          <p:cNvSpPr/>
          <p:nvPr/>
        </p:nvSpPr>
        <p:spPr>
          <a:xfrm>
            <a:off x="8795827" y="304030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44</a:t>
            </a:r>
            <a:endParaRPr lang="it-IT" sz="1100" dirty="0"/>
          </a:p>
        </p:txBody>
      </p:sp>
      <p:sp>
        <p:nvSpPr>
          <p:cNvPr id="27" name="Ovale 26"/>
          <p:cNvSpPr/>
          <p:nvPr/>
        </p:nvSpPr>
        <p:spPr>
          <a:xfrm>
            <a:off x="8795827" y="857268"/>
            <a:ext cx="217396" cy="14119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45</a:t>
            </a:r>
            <a:endParaRPr lang="it-IT" sz="1100" dirty="0"/>
          </a:p>
        </p:txBody>
      </p:sp>
      <p:sp>
        <p:nvSpPr>
          <p:cNvPr id="28" name="Ovale 27"/>
          <p:cNvSpPr/>
          <p:nvPr/>
        </p:nvSpPr>
        <p:spPr>
          <a:xfrm>
            <a:off x="146934" y="1150599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4</a:t>
            </a:r>
            <a:endParaRPr lang="it-IT" sz="1100" dirty="0"/>
          </a:p>
        </p:txBody>
      </p:sp>
      <p:sp>
        <p:nvSpPr>
          <p:cNvPr id="30" name="Ovale 29"/>
          <p:cNvSpPr/>
          <p:nvPr/>
        </p:nvSpPr>
        <p:spPr>
          <a:xfrm>
            <a:off x="146934" y="5834108"/>
            <a:ext cx="217396" cy="141196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21</a:t>
            </a:r>
            <a:endParaRPr lang="it-IT" sz="1100" dirty="0"/>
          </a:p>
        </p:txBody>
      </p:sp>
      <p:sp>
        <p:nvSpPr>
          <p:cNvPr id="31" name="Ovale 30"/>
          <p:cNvSpPr/>
          <p:nvPr/>
        </p:nvSpPr>
        <p:spPr>
          <a:xfrm>
            <a:off x="146934" y="5253151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19</a:t>
            </a:r>
            <a:endParaRPr lang="it-IT" sz="1100" dirty="0"/>
          </a:p>
        </p:txBody>
      </p:sp>
      <p:sp>
        <p:nvSpPr>
          <p:cNvPr id="34" name="Ovale 33"/>
          <p:cNvSpPr/>
          <p:nvPr/>
        </p:nvSpPr>
        <p:spPr>
          <a:xfrm>
            <a:off x="146934" y="6333968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23</a:t>
            </a:r>
            <a:endParaRPr lang="it-IT" sz="1100" dirty="0"/>
          </a:p>
        </p:txBody>
      </p:sp>
      <p:sp>
        <p:nvSpPr>
          <p:cNvPr id="35" name="Ovale 34"/>
          <p:cNvSpPr/>
          <p:nvPr/>
        </p:nvSpPr>
        <p:spPr>
          <a:xfrm>
            <a:off x="4520867" y="1127080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26</a:t>
            </a:r>
            <a:endParaRPr lang="it-IT" sz="1100" dirty="0"/>
          </a:p>
        </p:txBody>
      </p:sp>
      <p:sp>
        <p:nvSpPr>
          <p:cNvPr id="36" name="Ovale 35"/>
          <p:cNvSpPr/>
          <p:nvPr/>
        </p:nvSpPr>
        <p:spPr>
          <a:xfrm>
            <a:off x="146934" y="872271"/>
            <a:ext cx="217396" cy="141196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3</a:t>
            </a:r>
            <a:endParaRPr lang="it-IT" sz="1100" dirty="0"/>
          </a:p>
        </p:txBody>
      </p:sp>
      <p:sp>
        <p:nvSpPr>
          <p:cNvPr id="38" name="Ovale 37"/>
          <p:cNvSpPr/>
          <p:nvPr/>
        </p:nvSpPr>
        <p:spPr>
          <a:xfrm>
            <a:off x="4520867" y="3576591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34</a:t>
            </a:r>
            <a:endParaRPr lang="it-IT" sz="1100" dirty="0"/>
          </a:p>
        </p:txBody>
      </p:sp>
      <p:sp>
        <p:nvSpPr>
          <p:cNvPr id="39" name="Ovale 38"/>
          <p:cNvSpPr/>
          <p:nvPr/>
        </p:nvSpPr>
        <p:spPr>
          <a:xfrm>
            <a:off x="146934" y="316698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1</a:t>
            </a:r>
            <a:endParaRPr lang="it-IT" sz="1100" dirty="0"/>
          </a:p>
        </p:txBody>
      </p:sp>
      <p:sp>
        <p:nvSpPr>
          <p:cNvPr id="40" name="Ovale 39"/>
          <p:cNvSpPr/>
          <p:nvPr/>
        </p:nvSpPr>
        <p:spPr>
          <a:xfrm>
            <a:off x="146934" y="5538005"/>
            <a:ext cx="217396" cy="14119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20</a:t>
            </a:r>
            <a:endParaRPr lang="it-IT" sz="1100" dirty="0"/>
          </a:p>
        </p:txBody>
      </p:sp>
      <p:sp>
        <p:nvSpPr>
          <p:cNvPr id="41" name="Ovale 40"/>
          <p:cNvSpPr/>
          <p:nvPr/>
        </p:nvSpPr>
        <p:spPr>
          <a:xfrm>
            <a:off x="146934" y="2778454"/>
            <a:ext cx="217396" cy="141196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10</a:t>
            </a:r>
            <a:endParaRPr lang="it-IT" sz="1100" dirty="0"/>
          </a:p>
        </p:txBody>
      </p:sp>
      <p:sp>
        <p:nvSpPr>
          <p:cNvPr id="42" name="Ovale 41"/>
          <p:cNvSpPr/>
          <p:nvPr/>
        </p:nvSpPr>
        <p:spPr>
          <a:xfrm>
            <a:off x="146934" y="6073514"/>
            <a:ext cx="217396" cy="141196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22</a:t>
            </a:r>
            <a:endParaRPr lang="it-IT" sz="1100" dirty="0"/>
          </a:p>
        </p:txBody>
      </p:sp>
      <p:sp>
        <p:nvSpPr>
          <p:cNvPr id="44" name="Ovale 43"/>
          <p:cNvSpPr/>
          <p:nvPr/>
        </p:nvSpPr>
        <p:spPr>
          <a:xfrm>
            <a:off x="8795827" y="2208024"/>
            <a:ext cx="217396" cy="14119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49</a:t>
            </a:r>
            <a:endParaRPr lang="it-IT" sz="1100" dirty="0"/>
          </a:p>
        </p:txBody>
      </p:sp>
      <p:sp>
        <p:nvSpPr>
          <p:cNvPr id="45" name="Ovale 44"/>
          <p:cNvSpPr/>
          <p:nvPr/>
        </p:nvSpPr>
        <p:spPr>
          <a:xfrm>
            <a:off x="146934" y="1974760"/>
            <a:ext cx="217396" cy="14119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7</a:t>
            </a:r>
            <a:endParaRPr lang="it-IT" sz="1100" dirty="0"/>
          </a:p>
        </p:txBody>
      </p:sp>
      <p:sp>
        <p:nvSpPr>
          <p:cNvPr id="46" name="Ovale 45"/>
          <p:cNvSpPr/>
          <p:nvPr/>
        </p:nvSpPr>
        <p:spPr>
          <a:xfrm>
            <a:off x="4520867" y="1377612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27</a:t>
            </a:r>
            <a:endParaRPr lang="it-IT" sz="1100" dirty="0"/>
          </a:p>
        </p:txBody>
      </p:sp>
      <p:sp>
        <p:nvSpPr>
          <p:cNvPr id="48" name="Ovale 47"/>
          <p:cNvSpPr/>
          <p:nvPr/>
        </p:nvSpPr>
        <p:spPr>
          <a:xfrm>
            <a:off x="146934" y="4703751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17</a:t>
            </a:r>
            <a:endParaRPr lang="it-IT" sz="1100" dirty="0"/>
          </a:p>
        </p:txBody>
      </p:sp>
      <p:sp>
        <p:nvSpPr>
          <p:cNvPr id="49" name="Ovale 48"/>
          <p:cNvSpPr/>
          <p:nvPr/>
        </p:nvSpPr>
        <p:spPr>
          <a:xfrm>
            <a:off x="8795827" y="1949334"/>
            <a:ext cx="217396" cy="141196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48</a:t>
            </a:r>
            <a:endParaRPr lang="it-IT" sz="1100" dirty="0"/>
          </a:p>
        </p:txBody>
      </p:sp>
      <p:sp>
        <p:nvSpPr>
          <p:cNvPr id="43" name="Ovale 42"/>
          <p:cNvSpPr/>
          <p:nvPr/>
        </p:nvSpPr>
        <p:spPr>
          <a:xfrm>
            <a:off x="146934" y="3344656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12</a:t>
            </a:r>
            <a:endParaRPr lang="it-IT" sz="1100" dirty="0"/>
          </a:p>
        </p:txBody>
      </p:sp>
      <p:sp>
        <p:nvSpPr>
          <p:cNvPr id="47" name="Ovale 46"/>
          <p:cNvSpPr/>
          <p:nvPr/>
        </p:nvSpPr>
        <p:spPr>
          <a:xfrm>
            <a:off x="8795827" y="5018109"/>
            <a:ext cx="217396" cy="141196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C</a:t>
            </a:r>
            <a:endParaRPr lang="it-IT" sz="1100" dirty="0"/>
          </a:p>
        </p:txBody>
      </p:sp>
      <p:sp>
        <p:nvSpPr>
          <p:cNvPr id="50" name="Ovale 49"/>
          <p:cNvSpPr/>
          <p:nvPr/>
        </p:nvSpPr>
        <p:spPr>
          <a:xfrm>
            <a:off x="146934" y="3634749"/>
            <a:ext cx="217396" cy="14119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13</a:t>
            </a:r>
            <a:endParaRPr lang="it-IT" sz="1100" dirty="0"/>
          </a:p>
        </p:txBody>
      </p:sp>
      <p:sp>
        <p:nvSpPr>
          <p:cNvPr id="51" name="Ovale 50"/>
          <p:cNvSpPr/>
          <p:nvPr/>
        </p:nvSpPr>
        <p:spPr>
          <a:xfrm>
            <a:off x="8795827" y="4457143"/>
            <a:ext cx="217396" cy="141196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/>
              <a:t>A</a:t>
            </a:r>
          </a:p>
        </p:txBody>
      </p:sp>
      <p:sp>
        <p:nvSpPr>
          <p:cNvPr id="52" name="Ovale 51"/>
          <p:cNvSpPr/>
          <p:nvPr/>
        </p:nvSpPr>
        <p:spPr>
          <a:xfrm>
            <a:off x="4520867" y="2452509"/>
            <a:ext cx="217396" cy="14119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30</a:t>
            </a:r>
            <a:endParaRPr lang="it-IT" sz="1100" dirty="0"/>
          </a:p>
        </p:txBody>
      </p:sp>
      <p:sp>
        <p:nvSpPr>
          <p:cNvPr id="53" name="Ovale 52"/>
          <p:cNvSpPr/>
          <p:nvPr/>
        </p:nvSpPr>
        <p:spPr>
          <a:xfrm>
            <a:off x="4520867" y="3303057"/>
            <a:ext cx="217396" cy="14119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33</a:t>
            </a:r>
            <a:endParaRPr lang="it-IT" sz="1100" dirty="0"/>
          </a:p>
        </p:txBody>
      </p:sp>
      <p:sp>
        <p:nvSpPr>
          <p:cNvPr id="55" name="Ovale 54"/>
          <p:cNvSpPr/>
          <p:nvPr/>
        </p:nvSpPr>
        <p:spPr>
          <a:xfrm>
            <a:off x="8795827" y="1375600"/>
            <a:ext cx="217396" cy="141196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46</a:t>
            </a:r>
            <a:endParaRPr lang="it-IT" sz="1100" dirty="0"/>
          </a:p>
        </p:txBody>
      </p:sp>
      <p:sp>
        <p:nvSpPr>
          <p:cNvPr id="56" name="Ovale 55"/>
          <p:cNvSpPr/>
          <p:nvPr/>
        </p:nvSpPr>
        <p:spPr>
          <a:xfrm>
            <a:off x="8795827" y="5295116"/>
            <a:ext cx="217396" cy="141196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D</a:t>
            </a:r>
            <a:endParaRPr lang="it-IT" sz="1100" dirty="0"/>
          </a:p>
        </p:txBody>
      </p:sp>
      <p:sp>
        <p:nvSpPr>
          <p:cNvPr id="57" name="Ovale 56"/>
          <p:cNvSpPr/>
          <p:nvPr/>
        </p:nvSpPr>
        <p:spPr>
          <a:xfrm>
            <a:off x="8795827" y="5560379"/>
            <a:ext cx="217396" cy="141196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E</a:t>
            </a:r>
            <a:endParaRPr lang="it-IT" sz="1100" dirty="0"/>
          </a:p>
        </p:txBody>
      </p:sp>
      <p:sp>
        <p:nvSpPr>
          <p:cNvPr id="58" name="Ovale 57"/>
          <p:cNvSpPr/>
          <p:nvPr/>
        </p:nvSpPr>
        <p:spPr>
          <a:xfrm>
            <a:off x="8795827" y="1651822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47</a:t>
            </a:r>
            <a:endParaRPr lang="it-IT" sz="1100" dirty="0"/>
          </a:p>
        </p:txBody>
      </p:sp>
      <p:sp>
        <p:nvSpPr>
          <p:cNvPr id="60" name="Ovale 59"/>
          <p:cNvSpPr/>
          <p:nvPr/>
        </p:nvSpPr>
        <p:spPr>
          <a:xfrm>
            <a:off x="8795827" y="3065133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52</a:t>
            </a:r>
            <a:endParaRPr lang="it-IT" sz="1100" dirty="0"/>
          </a:p>
        </p:txBody>
      </p:sp>
      <p:sp>
        <p:nvSpPr>
          <p:cNvPr id="61" name="Ovale 60"/>
          <p:cNvSpPr/>
          <p:nvPr/>
        </p:nvSpPr>
        <p:spPr>
          <a:xfrm>
            <a:off x="8795827" y="2519003"/>
            <a:ext cx="217396" cy="141196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50</a:t>
            </a:r>
            <a:endParaRPr lang="it-IT" sz="1100" dirty="0"/>
          </a:p>
        </p:txBody>
      </p:sp>
      <p:sp>
        <p:nvSpPr>
          <p:cNvPr id="62" name="Ovale 61"/>
          <p:cNvSpPr/>
          <p:nvPr/>
        </p:nvSpPr>
        <p:spPr>
          <a:xfrm>
            <a:off x="146934" y="1703274"/>
            <a:ext cx="217396" cy="141196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6</a:t>
            </a:r>
            <a:endParaRPr lang="it-IT" sz="1100" dirty="0"/>
          </a:p>
        </p:txBody>
      </p:sp>
      <p:sp>
        <p:nvSpPr>
          <p:cNvPr id="63" name="Ovale 62"/>
          <p:cNvSpPr/>
          <p:nvPr/>
        </p:nvSpPr>
        <p:spPr>
          <a:xfrm>
            <a:off x="146934" y="4428852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16</a:t>
            </a:r>
            <a:endParaRPr lang="it-IT" sz="1100" dirty="0"/>
          </a:p>
        </p:txBody>
      </p:sp>
      <p:sp>
        <p:nvSpPr>
          <p:cNvPr id="64" name="Ovale 63"/>
          <p:cNvSpPr/>
          <p:nvPr/>
        </p:nvSpPr>
        <p:spPr>
          <a:xfrm>
            <a:off x="146934" y="1413109"/>
            <a:ext cx="217396" cy="14119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5</a:t>
            </a:r>
            <a:endParaRPr lang="it-IT" sz="1100" dirty="0"/>
          </a:p>
        </p:txBody>
      </p:sp>
      <p:sp>
        <p:nvSpPr>
          <p:cNvPr id="65" name="Ovale 64"/>
          <p:cNvSpPr/>
          <p:nvPr/>
        </p:nvSpPr>
        <p:spPr>
          <a:xfrm>
            <a:off x="8795827" y="2774427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51</a:t>
            </a:r>
            <a:endParaRPr lang="it-IT" sz="1100" dirty="0"/>
          </a:p>
        </p:txBody>
      </p:sp>
      <p:sp>
        <p:nvSpPr>
          <p:cNvPr id="66" name="Ovale 65"/>
          <p:cNvSpPr/>
          <p:nvPr/>
        </p:nvSpPr>
        <p:spPr>
          <a:xfrm>
            <a:off x="4520867" y="4642875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38</a:t>
            </a:r>
            <a:endParaRPr lang="it-IT" sz="1100" dirty="0"/>
          </a:p>
        </p:txBody>
      </p:sp>
      <p:sp>
        <p:nvSpPr>
          <p:cNvPr id="67" name="Ovale 66"/>
          <p:cNvSpPr/>
          <p:nvPr/>
        </p:nvSpPr>
        <p:spPr>
          <a:xfrm>
            <a:off x="8795827" y="4726936"/>
            <a:ext cx="217396" cy="141196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B</a:t>
            </a:r>
          </a:p>
        </p:txBody>
      </p:sp>
      <p:sp>
        <p:nvSpPr>
          <p:cNvPr id="68" name="Ovale 67"/>
          <p:cNvSpPr/>
          <p:nvPr/>
        </p:nvSpPr>
        <p:spPr>
          <a:xfrm>
            <a:off x="4520867" y="1936829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29</a:t>
            </a:r>
            <a:endParaRPr lang="it-IT" sz="1100" dirty="0"/>
          </a:p>
        </p:txBody>
      </p:sp>
      <p:sp>
        <p:nvSpPr>
          <p:cNvPr id="69" name="Ovale 68"/>
          <p:cNvSpPr/>
          <p:nvPr/>
        </p:nvSpPr>
        <p:spPr>
          <a:xfrm>
            <a:off x="146934" y="4992444"/>
            <a:ext cx="217396" cy="141196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18</a:t>
            </a:r>
            <a:endParaRPr lang="it-IT" sz="1100" dirty="0"/>
          </a:p>
        </p:txBody>
      </p:sp>
      <p:sp>
        <p:nvSpPr>
          <p:cNvPr id="70" name="Ovale 69"/>
          <p:cNvSpPr/>
          <p:nvPr/>
        </p:nvSpPr>
        <p:spPr>
          <a:xfrm>
            <a:off x="8795827" y="6633964"/>
            <a:ext cx="217396" cy="141196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I</a:t>
            </a:r>
            <a:endParaRPr lang="it-IT" sz="1100" dirty="0"/>
          </a:p>
        </p:txBody>
      </p:sp>
      <p:sp>
        <p:nvSpPr>
          <p:cNvPr id="73" name="Ovale 72"/>
          <p:cNvSpPr/>
          <p:nvPr/>
        </p:nvSpPr>
        <p:spPr>
          <a:xfrm>
            <a:off x="8795827" y="6092226"/>
            <a:ext cx="217396" cy="141196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G</a:t>
            </a:r>
            <a:endParaRPr lang="it-IT" sz="1100" dirty="0"/>
          </a:p>
        </p:txBody>
      </p:sp>
      <p:sp>
        <p:nvSpPr>
          <p:cNvPr id="74" name="Ovale 73"/>
          <p:cNvSpPr/>
          <p:nvPr/>
        </p:nvSpPr>
        <p:spPr>
          <a:xfrm>
            <a:off x="8795827" y="6347780"/>
            <a:ext cx="217396" cy="141196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H</a:t>
            </a:r>
            <a:endParaRPr lang="it-IT" sz="1100" dirty="0"/>
          </a:p>
        </p:txBody>
      </p:sp>
      <p:sp>
        <p:nvSpPr>
          <p:cNvPr id="75" name="Ovale 74"/>
          <p:cNvSpPr/>
          <p:nvPr/>
        </p:nvSpPr>
        <p:spPr>
          <a:xfrm>
            <a:off x="4520867" y="5210698"/>
            <a:ext cx="217396" cy="141196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40</a:t>
            </a:r>
            <a:endParaRPr lang="it-IT" sz="1100" dirty="0"/>
          </a:p>
        </p:txBody>
      </p:sp>
      <p:sp>
        <p:nvSpPr>
          <p:cNvPr id="72" name="Ovale 71"/>
          <p:cNvSpPr/>
          <p:nvPr/>
        </p:nvSpPr>
        <p:spPr>
          <a:xfrm>
            <a:off x="8795827" y="5828362"/>
            <a:ext cx="217396" cy="141196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/>
              <a:t>F</a:t>
            </a:r>
          </a:p>
        </p:txBody>
      </p:sp>
      <p:sp>
        <p:nvSpPr>
          <p:cNvPr id="76" name="Ovale 75"/>
          <p:cNvSpPr/>
          <p:nvPr/>
        </p:nvSpPr>
        <p:spPr>
          <a:xfrm>
            <a:off x="8795827" y="3885405"/>
            <a:ext cx="217396" cy="14119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/>
              <a:t>5</a:t>
            </a:r>
            <a:r>
              <a:rPr lang="it-IT" sz="1100" dirty="0" smtClean="0"/>
              <a:t>4</a:t>
            </a:r>
            <a:endParaRPr lang="it-IT" sz="1100" dirty="0"/>
          </a:p>
        </p:txBody>
      </p:sp>
      <p:sp>
        <p:nvSpPr>
          <p:cNvPr id="77" name="Ovale 76"/>
          <p:cNvSpPr/>
          <p:nvPr/>
        </p:nvSpPr>
        <p:spPr>
          <a:xfrm>
            <a:off x="8795827" y="3614976"/>
            <a:ext cx="217396" cy="141196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53</a:t>
            </a:r>
            <a:endParaRPr lang="it-IT" sz="1100" dirty="0"/>
          </a:p>
        </p:txBody>
      </p:sp>
      <p:sp>
        <p:nvSpPr>
          <p:cNvPr id="78" name="Ovale 77"/>
          <p:cNvSpPr/>
          <p:nvPr/>
        </p:nvSpPr>
        <p:spPr>
          <a:xfrm>
            <a:off x="4520867" y="5790234"/>
            <a:ext cx="217396" cy="14119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42</a:t>
            </a:r>
            <a:endParaRPr lang="it-IT" sz="1100" dirty="0"/>
          </a:p>
        </p:txBody>
      </p:sp>
    </p:spTree>
    <p:extLst>
      <p:ext uri="{BB962C8B-B14F-4D97-AF65-F5344CB8AC3E}">
        <p14:creationId xmlns:p14="http://schemas.microsoft.com/office/powerpoint/2010/main" val="364837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212" y="194982"/>
            <a:ext cx="7216588" cy="6443382"/>
          </a:xfrm>
          <a:prstGeom prst="rect">
            <a:avLst/>
          </a:prstGeom>
        </p:spPr>
      </p:pic>
      <p:sp>
        <p:nvSpPr>
          <p:cNvPr id="6" name="Ovale 5"/>
          <p:cNvSpPr/>
          <p:nvPr/>
        </p:nvSpPr>
        <p:spPr>
          <a:xfrm>
            <a:off x="5458615" y="2756044"/>
            <a:ext cx="217396" cy="14119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7</a:t>
            </a:r>
            <a:endParaRPr lang="it-IT" sz="1100" dirty="0"/>
          </a:p>
        </p:txBody>
      </p:sp>
      <p:sp>
        <p:nvSpPr>
          <p:cNvPr id="7" name="Ovale 6"/>
          <p:cNvSpPr/>
          <p:nvPr/>
        </p:nvSpPr>
        <p:spPr>
          <a:xfrm>
            <a:off x="5430980" y="2621573"/>
            <a:ext cx="217396" cy="141196"/>
          </a:xfrm>
          <a:prstGeom prst="ellipse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8</a:t>
            </a:r>
            <a:endParaRPr lang="it-IT" sz="1100" dirty="0"/>
          </a:p>
        </p:txBody>
      </p:sp>
      <p:sp>
        <p:nvSpPr>
          <p:cNvPr id="8" name="Ovale 7"/>
          <p:cNvSpPr/>
          <p:nvPr/>
        </p:nvSpPr>
        <p:spPr>
          <a:xfrm>
            <a:off x="6197336" y="2105353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12</a:t>
            </a:r>
            <a:endParaRPr lang="it-IT" sz="1100" dirty="0"/>
          </a:p>
        </p:txBody>
      </p:sp>
      <p:sp>
        <p:nvSpPr>
          <p:cNvPr id="9" name="Ovale 8"/>
          <p:cNvSpPr/>
          <p:nvPr/>
        </p:nvSpPr>
        <p:spPr>
          <a:xfrm>
            <a:off x="6136998" y="2497470"/>
            <a:ext cx="217396" cy="14119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13</a:t>
            </a:r>
            <a:endParaRPr lang="it-IT" sz="1100" dirty="0"/>
          </a:p>
        </p:txBody>
      </p:sp>
      <p:sp>
        <p:nvSpPr>
          <p:cNvPr id="10" name="Ovale 9"/>
          <p:cNvSpPr/>
          <p:nvPr/>
        </p:nvSpPr>
        <p:spPr>
          <a:xfrm>
            <a:off x="5771636" y="2576508"/>
            <a:ext cx="217396" cy="141196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10</a:t>
            </a:r>
            <a:endParaRPr lang="it-IT" sz="1100" dirty="0"/>
          </a:p>
        </p:txBody>
      </p:sp>
      <p:sp>
        <p:nvSpPr>
          <p:cNvPr id="12" name="Ovale 11"/>
          <p:cNvSpPr/>
          <p:nvPr/>
        </p:nvSpPr>
        <p:spPr>
          <a:xfrm>
            <a:off x="3998258" y="3532093"/>
            <a:ext cx="217396" cy="141196"/>
          </a:xfrm>
          <a:prstGeom prst="ellipse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32</a:t>
            </a:r>
            <a:endParaRPr lang="it-IT" sz="1100" dirty="0"/>
          </a:p>
        </p:txBody>
      </p:sp>
      <p:sp>
        <p:nvSpPr>
          <p:cNvPr id="13" name="Ovale 12"/>
          <p:cNvSpPr/>
          <p:nvPr/>
        </p:nvSpPr>
        <p:spPr>
          <a:xfrm>
            <a:off x="3738635" y="3685567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37</a:t>
            </a:r>
            <a:endParaRPr lang="it-IT" sz="1100" dirty="0"/>
          </a:p>
        </p:txBody>
      </p:sp>
      <p:sp>
        <p:nvSpPr>
          <p:cNvPr id="14" name="Ovale 13"/>
          <p:cNvSpPr/>
          <p:nvPr/>
        </p:nvSpPr>
        <p:spPr>
          <a:xfrm>
            <a:off x="3550796" y="3706948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38</a:t>
            </a:r>
            <a:endParaRPr lang="it-IT" sz="1100" dirty="0"/>
          </a:p>
        </p:txBody>
      </p:sp>
      <p:sp>
        <p:nvSpPr>
          <p:cNvPr id="15" name="Ovale 14"/>
          <p:cNvSpPr/>
          <p:nvPr/>
        </p:nvSpPr>
        <p:spPr>
          <a:xfrm>
            <a:off x="4406152" y="4352363"/>
            <a:ext cx="217396" cy="14119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28</a:t>
            </a:r>
            <a:endParaRPr lang="it-IT" sz="1100" dirty="0"/>
          </a:p>
        </p:txBody>
      </p:sp>
      <p:sp>
        <p:nvSpPr>
          <p:cNvPr id="16" name="Ovale 15"/>
          <p:cNvSpPr/>
          <p:nvPr/>
        </p:nvSpPr>
        <p:spPr>
          <a:xfrm>
            <a:off x="4314263" y="5103157"/>
            <a:ext cx="217396" cy="14119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31</a:t>
            </a:r>
            <a:endParaRPr lang="it-IT" sz="1100" dirty="0"/>
          </a:p>
        </p:txBody>
      </p:sp>
      <p:sp>
        <p:nvSpPr>
          <p:cNvPr id="17" name="Ovale 16"/>
          <p:cNvSpPr/>
          <p:nvPr/>
        </p:nvSpPr>
        <p:spPr>
          <a:xfrm>
            <a:off x="5547199" y="4260404"/>
            <a:ext cx="217396" cy="14119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24</a:t>
            </a:r>
            <a:endParaRPr lang="it-IT" sz="1100" dirty="0"/>
          </a:p>
        </p:txBody>
      </p:sp>
      <p:sp>
        <p:nvSpPr>
          <p:cNvPr id="18" name="Ovale 17"/>
          <p:cNvSpPr/>
          <p:nvPr/>
        </p:nvSpPr>
        <p:spPr>
          <a:xfrm>
            <a:off x="5644982" y="4419527"/>
            <a:ext cx="217396" cy="14119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25</a:t>
            </a:r>
            <a:endParaRPr lang="it-IT" sz="1100" dirty="0"/>
          </a:p>
        </p:txBody>
      </p:sp>
      <p:sp>
        <p:nvSpPr>
          <p:cNvPr id="20" name="Ovale 19"/>
          <p:cNvSpPr/>
          <p:nvPr/>
        </p:nvSpPr>
        <p:spPr>
          <a:xfrm>
            <a:off x="3703927" y="4035259"/>
            <a:ext cx="217396" cy="14119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35</a:t>
            </a:r>
            <a:endParaRPr lang="it-IT" sz="1100" dirty="0"/>
          </a:p>
        </p:txBody>
      </p:sp>
      <p:sp>
        <p:nvSpPr>
          <p:cNvPr id="22" name="Ovale 21"/>
          <p:cNvSpPr/>
          <p:nvPr/>
        </p:nvSpPr>
        <p:spPr>
          <a:xfrm>
            <a:off x="3288262" y="3267636"/>
            <a:ext cx="217396" cy="141196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40</a:t>
            </a:r>
            <a:endParaRPr lang="it-IT" sz="1100" dirty="0"/>
          </a:p>
        </p:txBody>
      </p:sp>
      <p:sp>
        <p:nvSpPr>
          <p:cNvPr id="23" name="Ovale 22"/>
          <p:cNvSpPr/>
          <p:nvPr/>
        </p:nvSpPr>
        <p:spPr>
          <a:xfrm>
            <a:off x="4072217" y="3007338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1</a:t>
            </a:r>
            <a:endParaRPr lang="it-IT" sz="1100" dirty="0"/>
          </a:p>
        </p:txBody>
      </p:sp>
      <p:sp>
        <p:nvSpPr>
          <p:cNvPr id="24" name="Ovale 23"/>
          <p:cNvSpPr/>
          <p:nvPr/>
        </p:nvSpPr>
        <p:spPr>
          <a:xfrm>
            <a:off x="3981998" y="2442037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44</a:t>
            </a:r>
            <a:endParaRPr lang="it-IT" sz="1100" dirty="0"/>
          </a:p>
        </p:txBody>
      </p:sp>
      <p:sp>
        <p:nvSpPr>
          <p:cNvPr id="25" name="Ovale 24"/>
          <p:cNvSpPr/>
          <p:nvPr/>
        </p:nvSpPr>
        <p:spPr>
          <a:xfrm>
            <a:off x="4129916" y="2497470"/>
            <a:ext cx="217396" cy="141196"/>
          </a:xfrm>
          <a:prstGeom prst="ellipse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43</a:t>
            </a:r>
            <a:endParaRPr lang="it-IT" sz="1100" dirty="0"/>
          </a:p>
        </p:txBody>
      </p:sp>
      <p:sp>
        <p:nvSpPr>
          <p:cNvPr id="26" name="Ovale 25"/>
          <p:cNvSpPr/>
          <p:nvPr/>
        </p:nvSpPr>
        <p:spPr>
          <a:xfrm>
            <a:off x="3825715" y="2307566"/>
            <a:ext cx="217396" cy="14119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45</a:t>
            </a:r>
            <a:endParaRPr lang="it-IT" sz="1100" dirty="0"/>
          </a:p>
        </p:txBody>
      </p:sp>
      <p:sp>
        <p:nvSpPr>
          <p:cNvPr id="27" name="Ovale 26"/>
          <p:cNvSpPr/>
          <p:nvPr/>
        </p:nvSpPr>
        <p:spPr>
          <a:xfrm>
            <a:off x="4007927" y="2221793"/>
            <a:ext cx="217396" cy="14119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46</a:t>
            </a:r>
            <a:endParaRPr lang="it-IT" sz="1100" dirty="0"/>
          </a:p>
        </p:txBody>
      </p:sp>
      <p:sp>
        <p:nvSpPr>
          <p:cNvPr id="28" name="Ovale 27"/>
          <p:cNvSpPr/>
          <p:nvPr/>
        </p:nvSpPr>
        <p:spPr>
          <a:xfrm>
            <a:off x="4327998" y="3622430"/>
            <a:ext cx="217396" cy="141196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3</a:t>
            </a:r>
            <a:endParaRPr lang="it-IT" sz="1100" dirty="0"/>
          </a:p>
        </p:txBody>
      </p:sp>
      <p:sp>
        <p:nvSpPr>
          <p:cNvPr id="30" name="Ovale 29"/>
          <p:cNvSpPr/>
          <p:nvPr/>
        </p:nvSpPr>
        <p:spPr>
          <a:xfrm>
            <a:off x="5322726" y="3715494"/>
            <a:ext cx="217396" cy="14119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20</a:t>
            </a:r>
            <a:endParaRPr lang="it-IT" sz="1100" dirty="0"/>
          </a:p>
        </p:txBody>
      </p:sp>
      <p:sp>
        <p:nvSpPr>
          <p:cNvPr id="31" name="Ovale 30"/>
          <p:cNvSpPr/>
          <p:nvPr/>
        </p:nvSpPr>
        <p:spPr>
          <a:xfrm>
            <a:off x="5394266" y="3581513"/>
            <a:ext cx="217396" cy="14119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18</a:t>
            </a:r>
            <a:endParaRPr lang="it-IT" sz="1100" dirty="0"/>
          </a:p>
        </p:txBody>
      </p:sp>
      <p:sp>
        <p:nvSpPr>
          <p:cNvPr id="34" name="Ovale 33"/>
          <p:cNvSpPr/>
          <p:nvPr/>
        </p:nvSpPr>
        <p:spPr>
          <a:xfrm>
            <a:off x="5749770" y="3599328"/>
            <a:ext cx="217396" cy="141196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22</a:t>
            </a:r>
            <a:endParaRPr lang="it-IT" sz="1100" dirty="0"/>
          </a:p>
        </p:txBody>
      </p:sp>
      <p:sp>
        <p:nvSpPr>
          <p:cNvPr id="35" name="Ovale 34"/>
          <p:cNvSpPr/>
          <p:nvPr/>
        </p:nvSpPr>
        <p:spPr>
          <a:xfrm>
            <a:off x="5246348" y="3874617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26</a:t>
            </a:r>
            <a:endParaRPr lang="it-IT" sz="1100" dirty="0"/>
          </a:p>
        </p:txBody>
      </p:sp>
      <p:sp>
        <p:nvSpPr>
          <p:cNvPr id="36" name="Ovale 35"/>
          <p:cNvSpPr/>
          <p:nvPr/>
        </p:nvSpPr>
        <p:spPr>
          <a:xfrm>
            <a:off x="4480564" y="3548448"/>
            <a:ext cx="217396" cy="14119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2</a:t>
            </a:r>
            <a:endParaRPr lang="it-IT" sz="1100" dirty="0"/>
          </a:p>
        </p:txBody>
      </p:sp>
      <p:sp>
        <p:nvSpPr>
          <p:cNvPr id="38" name="Ovale 37"/>
          <p:cNvSpPr/>
          <p:nvPr/>
        </p:nvSpPr>
        <p:spPr>
          <a:xfrm>
            <a:off x="3998516" y="3777343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34</a:t>
            </a:r>
            <a:endParaRPr lang="it-IT" sz="1100" dirty="0"/>
          </a:p>
        </p:txBody>
      </p:sp>
      <p:sp>
        <p:nvSpPr>
          <p:cNvPr id="39" name="Ovale 38"/>
          <p:cNvSpPr/>
          <p:nvPr/>
        </p:nvSpPr>
        <p:spPr>
          <a:xfrm>
            <a:off x="4587997" y="2643743"/>
            <a:ext cx="217396" cy="141196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/>
              <a:t>A</a:t>
            </a:r>
          </a:p>
        </p:txBody>
      </p:sp>
      <p:sp>
        <p:nvSpPr>
          <p:cNvPr id="40" name="Ovale 39"/>
          <p:cNvSpPr/>
          <p:nvPr/>
        </p:nvSpPr>
        <p:spPr>
          <a:xfrm>
            <a:off x="5160114" y="3605524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19</a:t>
            </a:r>
            <a:endParaRPr lang="it-IT" sz="1100" dirty="0"/>
          </a:p>
        </p:txBody>
      </p:sp>
      <p:sp>
        <p:nvSpPr>
          <p:cNvPr id="41" name="Ovale 40"/>
          <p:cNvSpPr/>
          <p:nvPr/>
        </p:nvSpPr>
        <p:spPr>
          <a:xfrm>
            <a:off x="5717061" y="2191024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9</a:t>
            </a:r>
            <a:endParaRPr lang="it-IT" sz="1100" dirty="0"/>
          </a:p>
        </p:txBody>
      </p:sp>
      <p:sp>
        <p:nvSpPr>
          <p:cNvPr id="42" name="Ovale 41"/>
          <p:cNvSpPr/>
          <p:nvPr/>
        </p:nvSpPr>
        <p:spPr>
          <a:xfrm>
            <a:off x="5914633" y="3213844"/>
            <a:ext cx="217396" cy="14119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21</a:t>
            </a:r>
            <a:endParaRPr lang="it-IT" sz="1100" dirty="0"/>
          </a:p>
        </p:txBody>
      </p:sp>
      <p:sp>
        <p:nvSpPr>
          <p:cNvPr id="44" name="Ovale 43"/>
          <p:cNvSpPr/>
          <p:nvPr/>
        </p:nvSpPr>
        <p:spPr>
          <a:xfrm>
            <a:off x="4698917" y="2123788"/>
            <a:ext cx="217396" cy="14119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49</a:t>
            </a:r>
            <a:endParaRPr lang="it-IT" sz="1100" dirty="0"/>
          </a:p>
        </p:txBody>
      </p:sp>
      <p:sp>
        <p:nvSpPr>
          <p:cNvPr id="45" name="Ovale 44"/>
          <p:cNvSpPr/>
          <p:nvPr/>
        </p:nvSpPr>
        <p:spPr>
          <a:xfrm>
            <a:off x="5357021" y="2907419"/>
            <a:ext cx="217396" cy="141196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6</a:t>
            </a:r>
            <a:endParaRPr lang="it-IT" sz="1100" dirty="0"/>
          </a:p>
        </p:txBody>
      </p:sp>
      <p:sp>
        <p:nvSpPr>
          <p:cNvPr id="46" name="Ovale 45"/>
          <p:cNvSpPr/>
          <p:nvPr/>
        </p:nvSpPr>
        <p:spPr>
          <a:xfrm>
            <a:off x="5074898" y="3927910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27</a:t>
            </a:r>
            <a:endParaRPr lang="it-IT" sz="1100" dirty="0"/>
          </a:p>
        </p:txBody>
      </p:sp>
      <p:sp>
        <p:nvSpPr>
          <p:cNvPr id="48" name="Ovale 47"/>
          <p:cNvSpPr/>
          <p:nvPr/>
        </p:nvSpPr>
        <p:spPr>
          <a:xfrm>
            <a:off x="5452502" y="3109995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16</a:t>
            </a:r>
            <a:endParaRPr lang="it-IT" sz="1100" dirty="0"/>
          </a:p>
        </p:txBody>
      </p:sp>
      <p:sp>
        <p:nvSpPr>
          <p:cNvPr id="49" name="Ovale 48"/>
          <p:cNvSpPr/>
          <p:nvPr/>
        </p:nvSpPr>
        <p:spPr>
          <a:xfrm>
            <a:off x="4546501" y="2212007"/>
            <a:ext cx="217396" cy="14119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48</a:t>
            </a:r>
            <a:endParaRPr lang="it-IT" sz="1100" dirty="0"/>
          </a:p>
        </p:txBody>
      </p:sp>
      <p:sp>
        <p:nvSpPr>
          <p:cNvPr id="43" name="Ovale 42"/>
          <p:cNvSpPr/>
          <p:nvPr/>
        </p:nvSpPr>
        <p:spPr>
          <a:xfrm>
            <a:off x="5956891" y="2665130"/>
            <a:ext cx="217396" cy="14119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11</a:t>
            </a:r>
            <a:endParaRPr lang="it-IT" sz="1100" dirty="0"/>
          </a:p>
        </p:txBody>
      </p:sp>
      <p:sp>
        <p:nvSpPr>
          <p:cNvPr id="47" name="Ovale 46"/>
          <p:cNvSpPr/>
          <p:nvPr/>
        </p:nvSpPr>
        <p:spPr>
          <a:xfrm>
            <a:off x="6068138" y="2297279"/>
            <a:ext cx="217396" cy="141196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D</a:t>
            </a:r>
            <a:endParaRPr lang="it-IT" sz="1100" dirty="0"/>
          </a:p>
        </p:txBody>
      </p:sp>
      <p:sp>
        <p:nvSpPr>
          <p:cNvPr id="51" name="Ovale 50"/>
          <p:cNvSpPr/>
          <p:nvPr/>
        </p:nvSpPr>
        <p:spPr>
          <a:xfrm>
            <a:off x="5392503" y="3242320"/>
            <a:ext cx="217396" cy="141196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B</a:t>
            </a:r>
            <a:endParaRPr lang="it-IT" sz="1100" dirty="0"/>
          </a:p>
        </p:txBody>
      </p:sp>
      <p:sp>
        <p:nvSpPr>
          <p:cNvPr id="52" name="Ovale 51"/>
          <p:cNvSpPr/>
          <p:nvPr/>
        </p:nvSpPr>
        <p:spPr>
          <a:xfrm>
            <a:off x="4254074" y="4947825"/>
            <a:ext cx="217396" cy="14119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30</a:t>
            </a:r>
            <a:endParaRPr lang="it-IT" sz="1100" dirty="0"/>
          </a:p>
        </p:txBody>
      </p:sp>
      <p:sp>
        <p:nvSpPr>
          <p:cNvPr id="53" name="Ovale 52"/>
          <p:cNvSpPr/>
          <p:nvPr/>
        </p:nvSpPr>
        <p:spPr>
          <a:xfrm>
            <a:off x="4138642" y="3853147"/>
            <a:ext cx="217396" cy="14119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33</a:t>
            </a:r>
            <a:endParaRPr lang="it-IT" sz="1100" dirty="0"/>
          </a:p>
        </p:txBody>
      </p:sp>
      <p:sp>
        <p:nvSpPr>
          <p:cNvPr id="54" name="Ovale 53"/>
          <p:cNvSpPr/>
          <p:nvPr/>
        </p:nvSpPr>
        <p:spPr>
          <a:xfrm>
            <a:off x="3288262" y="2730785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41</a:t>
            </a:r>
            <a:endParaRPr lang="it-IT" sz="1100" dirty="0"/>
          </a:p>
        </p:txBody>
      </p:sp>
      <p:sp>
        <p:nvSpPr>
          <p:cNvPr id="55" name="Ovale 54"/>
          <p:cNvSpPr/>
          <p:nvPr/>
        </p:nvSpPr>
        <p:spPr>
          <a:xfrm>
            <a:off x="2048467" y="1574066"/>
            <a:ext cx="217396" cy="141196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H</a:t>
            </a:r>
            <a:endParaRPr lang="it-IT" sz="1100" dirty="0"/>
          </a:p>
        </p:txBody>
      </p:sp>
      <p:sp>
        <p:nvSpPr>
          <p:cNvPr id="56" name="Ovale 55"/>
          <p:cNvSpPr/>
          <p:nvPr/>
        </p:nvSpPr>
        <p:spPr>
          <a:xfrm>
            <a:off x="2151529" y="1455553"/>
            <a:ext cx="243533" cy="184987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G</a:t>
            </a:r>
            <a:endParaRPr lang="it-IT" sz="1100" dirty="0"/>
          </a:p>
        </p:txBody>
      </p:sp>
      <p:sp>
        <p:nvSpPr>
          <p:cNvPr id="57" name="Ovale 56"/>
          <p:cNvSpPr/>
          <p:nvPr/>
        </p:nvSpPr>
        <p:spPr>
          <a:xfrm>
            <a:off x="2075753" y="1330109"/>
            <a:ext cx="217396" cy="141196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F</a:t>
            </a:r>
            <a:endParaRPr lang="it-IT" sz="1100" dirty="0"/>
          </a:p>
        </p:txBody>
      </p:sp>
      <p:sp>
        <p:nvSpPr>
          <p:cNvPr id="58" name="Ovale 57"/>
          <p:cNvSpPr/>
          <p:nvPr/>
        </p:nvSpPr>
        <p:spPr>
          <a:xfrm>
            <a:off x="3214303" y="1061046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47</a:t>
            </a:r>
            <a:endParaRPr lang="it-IT" sz="1100" dirty="0"/>
          </a:p>
        </p:txBody>
      </p:sp>
      <p:sp>
        <p:nvSpPr>
          <p:cNvPr id="59" name="Ovale 58"/>
          <p:cNvSpPr/>
          <p:nvPr/>
        </p:nvSpPr>
        <p:spPr>
          <a:xfrm>
            <a:off x="4772876" y="896289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52</a:t>
            </a:r>
            <a:endParaRPr lang="it-IT" sz="1100" dirty="0"/>
          </a:p>
        </p:txBody>
      </p:sp>
      <p:sp>
        <p:nvSpPr>
          <p:cNvPr id="60" name="Ovale 59"/>
          <p:cNvSpPr/>
          <p:nvPr/>
        </p:nvSpPr>
        <p:spPr>
          <a:xfrm>
            <a:off x="4846835" y="1181342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51</a:t>
            </a:r>
            <a:endParaRPr lang="it-IT" sz="1100" dirty="0"/>
          </a:p>
        </p:txBody>
      </p:sp>
      <p:sp>
        <p:nvSpPr>
          <p:cNvPr id="61" name="Ovale 60"/>
          <p:cNvSpPr/>
          <p:nvPr/>
        </p:nvSpPr>
        <p:spPr>
          <a:xfrm>
            <a:off x="4746550" y="1535509"/>
            <a:ext cx="217396" cy="141196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I</a:t>
            </a:r>
            <a:endParaRPr lang="it-IT" sz="1100" dirty="0"/>
          </a:p>
        </p:txBody>
      </p:sp>
      <p:sp>
        <p:nvSpPr>
          <p:cNvPr id="62" name="Ovale 61"/>
          <p:cNvSpPr/>
          <p:nvPr/>
        </p:nvSpPr>
        <p:spPr>
          <a:xfrm>
            <a:off x="5717061" y="1620362"/>
            <a:ext cx="217396" cy="14119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5</a:t>
            </a:r>
            <a:endParaRPr lang="it-IT" sz="1100" dirty="0"/>
          </a:p>
        </p:txBody>
      </p:sp>
      <p:sp>
        <p:nvSpPr>
          <p:cNvPr id="63" name="Ovale 62"/>
          <p:cNvSpPr/>
          <p:nvPr/>
        </p:nvSpPr>
        <p:spPr>
          <a:xfrm>
            <a:off x="6400883" y="2724125"/>
            <a:ext cx="217396" cy="14119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15</a:t>
            </a:r>
            <a:endParaRPr lang="it-IT" sz="1100" dirty="0"/>
          </a:p>
        </p:txBody>
      </p:sp>
      <p:sp>
        <p:nvSpPr>
          <p:cNvPr id="64" name="Ovale 63"/>
          <p:cNvSpPr/>
          <p:nvPr/>
        </p:nvSpPr>
        <p:spPr>
          <a:xfrm>
            <a:off x="5091061" y="2656585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4</a:t>
            </a:r>
            <a:endParaRPr lang="it-IT" sz="1100" dirty="0"/>
          </a:p>
        </p:txBody>
      </p:sp>
      <p:sp>
        <p:nvSpPr>
          <p:cNvPr id="65" name="Ovale 64"/>
          <p:cNvSpPr/>
          <p:nvPr/>
        </p:nvSpPr>
        <p:spPr>
          <a:xfrm>
            <a:off x="4327998" y="1270700"/>
            <a:ext cx="217396" cy="141196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50</a:t>
            </a:r>
            <a:endParaRPr lang="it-IT" sz="1100" dirty="0"/>
          </a:p>
        </p:txBody>
      </p:sp>
      <p:sp>
        <p:nvSpPr>
          <p:cNvPr id="66" name="Ovale 65"/>
          <p:cNvSpPr/>
          <p:nvPr/>
        </p:nvSpPr>
        <p:spPr>
          <a:xfrm>
            <a:off x="3456086" y="3579885"/>
            <a:ext cx="217396" cy="14119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39</a:t>
            </a:r>
            <a:endParaRPr lang="it-IT" sz="1100" dirty="0"/>
          </a:p>
        </p:txBody>
      </p:sp>
      <p:sp>
        <p:nvSpPr>
          <p:cNvPr id="67" name="Ovale 66"/>
          <p:cNvSpPr/>
          <p:nvPr/>
        </p:nvSpPr>
        <p:spPr>
          <a:xfrm>
            <a:off x="5857510" y="2829417"/>
            <a:ext cx="217396" cy="141196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C</a:t>
            </a:r>
          </a:p>
        </p:txBody>
      </p:sp>
      <p:sp>
        <p:nvSpPr>
          <p:cNvPr id="68" name="Ovale 67"/>
          <p:cNvSpPr/>
          <p:nvPr/>
        </p:nvSpPr>
        <p:spPr>
          <a:xfrm>
            <a:off x="4467540" y="4596331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29</a:t>
            </a:r>
            <a:endParaRPr lang="it-IT" sz="1100" dirty="0"/>
          </a:p>
        </p:txBody>
      </p:sp>
      <p:sp>
        <p:nvSpPr>
          <p:cNvPr id="69" name="Ovale 68"/>
          <p:cNvSpPr/>
          <p:nvPr/>
        </p:nvSpPr>
        <p:spPr>
          <a:xfrm>
            <a:off x="5452502" y="3374403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17</a:t>
            </a:r>
            <a:endParaRPr lang="it-IT" sz="1100" dirty="0"/>
          </a:p>
        </p:txBody>
      </p:sp>
      <p:sp>
        <p:nvSpPr>
          <p:cNvPr id="72" name="Ovale 71"/>
          <p:cNvSpPr/>
          <p:nvPr/>
        </p:nvSpPr>
        <p:spPr>
          <a:xfrm>
            <a:off x="6998741" y="5305962"/>
            <a:ext cx="217396" cy="14119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54</a:t>
            </a:r>
            <a:endParaRPr lang="it-IT" sz="1100" dirty="0"/>
          </a:p>
        </p:txBody>
      </p:sp>
      <p:sp>
        <p:nvSpPr>
          <p:cNvPr id="71" name="CasellaDiTesto 70"/>
          <p:cNvSpPr txBox="1"/>
          <p:nvPr/>
        </p:nvSpPr>
        <p:spPr>
          <a:xfrm>
            <a:off x="8245799" y="1455554"/>
            <a:ext cx="333487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Legenda</a:t>
            </a:r>
          </a:p>
          <a:p>
            <a:r>
              <a:rPr lang="it-IT" dirty="0" smtClean="0"/>
              <a:t>Numerosità gruppi </a:t>
            </a:r>
            <a:r>
              <a:rPr lang="it-IT" dirty="0" err="1" smtClean="0"/>
              <a:t>Facebook</a:t>
            </a:r>
            <a:r>
              <a:rPr lang="it-IT" dirty="0" smtClean="0"/>
              <a:t>:</a:t>
            </a:r>
          </a:p>
          <a:p>
            <a:endParaRPr lang="it-IT" dirty="0"/>
          </a:p>
          <a:p>
            <a:pPr lvl="1"/>
            <a:r>
              <a:rPr lang="it-IT" dirty="0" smtClean="0"/>
              <a:t>1-50</a:t>
            </a:r>
          </a:p>
          <a:p>
            <a:pPr lvl="1"/>
            <a:r>
              <a:rPr lang="it-IT" dirty="0" smtClean="0"/>
              <a:t>51-100</a:t>
            </a:r>
          </a:p>
          <a:p>
            <a:pPr lvl="1"/>
            <a:r>
              <a:rPr lang="it-IT" dirty="0" smtClean="0"/>
              <a:t>101-200</a:t>
            </a:r>
          </a:p>
          <a:p>
            <a:pPr lvl="1"/>
            <a:r>
              <a:rPr lang="it-IT" dirty="0" smtClean="0"/>
              <a:t>201-500</a:t>
            </a:r>
          </a:p>
          <a:p>
            <a:pPr lvl="1"/>
            <a:r>
              <a:rPr lang="it-IT" dirty="0" smtClean="0"/>
              <a:t>501-1000</a:t>
            </a:r>
          </a:p>
          <a:p>
            <a:pPr lvl="1"/>
            <a:r>
              <a:rPr lang="it-IT" dirty="0" smtClean="0"/>
              <a:t>1001-1500</a:t>
            </a:r>
          </a:p>
          <a:p>
            <a:pPr lvl="1"/>
            <a:r>
              <a:rPr lang="it-IT" dirty="0" smtClean="0"/>
              <a:t>1501+</a:t>
            </a:r>
          </a:p>
          <a:p>
            <a:pPr lvl="1"/>
            <a:endParaRPr lang="it-IT" dirty="0"/>
          </a:p>
          <a:p>
            <a:pPr lvl="1"/>
            <a:r>
              <a:rPr lang="it-IT" dirty="0" smtClean="0"/>
              <a:t>Inattive/Chiuse</a:t>
            </a:r>
          </a:p>
          <a:p>
            <a:pPr lvl="1"/>
            <a:endParaRPr lang="it-IT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it-IT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it-IT" dirty="0" smtClean="0"/>
          </a:p>
          <a:p>
            <a:endParaRPr lang="it-IT" dirty="0" smtClean="0"/>
          </a:p>
        </p:txBody>
      </p:sp>
      <p:sp>
        <p:nvSpPr>
          <p:cNvPr id="73" name="Ovale 72"/>
          <p:cNvSpPr/>
          <p:nvPr/>
        </p:nvSpPr>
        <p:spPr>
          <a:xfrm>
            <a:off x="8579910" y="3216542"/>
            <a:ext cx="147918" cy="13447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it-IT" sz="1100" dirty="0"/>
          </a:p>
        </p:txBody>
      </p:sp>
      <p:sp>
        <p:nvSpPr>
          <p:cNvPr id="74" name="Ovale 73"/>
          <p:cNvSpPr/>
          <p:nvPr/>
        </p:nvSpPr>
        <p:spPr>
          <a:xfrm>
            <a:off x="8579910" y="2366180"/>
            <a:ext cx="147918" cy="134471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it-IT" sz="1100" dirty="0"/>
          </a:p>
        </p:txBody>
      </p:sp>
      <p:sp>
        <p:nvSpPr>
          <p:cNvPr id="75" name="Ovale 74"/>
          <p:cNvSpPr/>
          <p:nvPr/>
        </p:nvSpPr>
        <p:spPr>
          <a:xfrm>
            <a:off x="8579910" y="2656890"/>
            <a:ext cx="147918" cy="134471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it-IT" sz="1100" dirty="0"/>
          </a:p>
        </p:txBody>
      </p:sp>
      <p:sp>
        <p:nvSpPr>
          <p:cNvPr id="76" name="Ovale 75"/>
          <p:cNvSpPr/>
          <p:nvPr/>
        </p:nvSpPr>
        <p:spPr>
          <a:xfrm>
            <a:off x="8579910" y="2930855"/>
            <a:ext cx="147918" cy="134471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it-IT" sz="1100" dirty="0"/>
          </a:p>
        </p:txBody>
      </p:sp>
      <p:sp>
        <p:nvSpPr>
          <p:cNvPr id="77" name="Ovale 76"/>
          <p:cNvSpPr/>
          <p:nvPr/>
        </p:nvSpPr>
        <p:spPr>
          <a:xfrm>
            <a:off x="8579910" y="3467139"/>
            <a:ext cx="147918" cy="134471"/>
          </a:xfrm>
          <a:prstGeom prst="ellipse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it-IT" sz="1100" dirty="0"/>
          </a:p>
        </p:txBody>
      </p:sp>
      <p:sp>
        <p:nvSpPr>
          <p:cNvPr id="78" name="Ovale 77"/>
          <p:cNvSpPr/>
          <p:nvPr/>
        </p:nvSpPr>
        <p:spPr>
          <a:xfrm>
            <a:off x="8579910" y="3742386"/>
            <a:ext cx="147918" cy="1344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it-IT" sz="1100" dirty="0"/>
          </a:p>
        </p:txBody>
      </p:sp>
      <p:sp>
        <p:nvSpPr>
          <p:cNvPr id="79" name="Ovale 78"/>
          <p:cNvSpPr/>
          <p:nvPr/>
        </p:nvSpPr>
        <p:spPr>
          <a:xfrm>
            <a:off x="8585740" y="4022038"/>
            <a:ext cx="147918" cy="134471"/>
          </a:xfrm>
          <a:prstGeom prst="ellipse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it-IT" sz="1100" dirty="0"/>
          </a:p>
        </p:txBody>
      </p:sp>
      <p:sp>
        <p:nvSpPr>
          <p:cNvPr id="80" name="Ovale 79"/>
          <p:cNvSpPr/>
          <p:nvPr/>
        </p:nvSpPr>
        <p:spPr>
          <a:xfrm>
            <a:off x="8579910" y="4587472"/>
            <a:ext cx="147918" cy="134471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it-IT" sz="1100" dirty="0"/>
          </a:p>
        </p:txBody>
      </p:sp>
      <p:sp>
        <p:nvSpPr>
          <p:cNvPr id="82" name="Ovale 81"/>
          <p:cNvSpPr/>
          <p:nvPr/>
        </p:nvSpPr>
        <p:spPr>
          <a:xfrm>
            <a:off x="6781345" y="5244353"/>
            <a:ext cx="217396" cy="141196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53</a:t>
            </a:r>
            <a:endParaRPr lang="it-IT" sz="1100" dirty="0"/>
          </a:p>
        </p:txBody>
      </p:sp>
      <p:sp>
        <p:nvSpPr>
          <p:cNvPr id="81" name="Ovale 80"/>
          <p:cNvSpPr/>
          <p:nvPr/>
        </p:nvSpPr>
        <p:spPr>
          <a:xfrm>
            <a:off x="6155852" y="2724125"/>
            <a:ext cx="217396" cy="14119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14</a:t>
            </a:r>
            <a:endParaRPr lang="it-IT" sz="1100" dirty="0"/>
          </a:p>
        </p:txBody>
      </p:sp>
      <p:sp>
        <p:nvSpPr>
          <p:cNvPr id="83" name="Ovale 82"/>
          <p:cNvSpPr/>
          <p:nvPr/>
        </p:nvSpPr>
        <p:spPr>
          <a:xfrm>
            <a:off x="5455685" y="4137917"/>
            <a:ext cx="217396" cy="141196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E</a:t>
            </a:r>
            <a:endParaRPr lang="it-IT" sz="1100" dirty="0"/>
          </a:p>
        </p:txBody>
      </p:sp>
      <p:sp>
        <p:nvSpPr>
          <p:cNvPr id="84" name="Ovale 83"/>
          <p:cNvSpPr/>
          <p:nvPr/>
        </p:nvSpPr>
        <p:spPr>
          <a:xfrm>
            <a:off x="5590901" y="4011378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23</a:t>
            </a:r>
            <a:endParaRPr lang="it-IT" sz="1100" dirty="0"/>
          </a:p>
        </p:txBody>
      </p:sp>
      <p:sp>
        <p:nvSpPr>
          <p:cNvPr id="85" name="Ovale 84"/>
          <p:cNvSpPr/>
          <p:nvPr/>
        </p:nvSpPr>
        <p:spPr>
          <a:xfrm>
            <a:off x="3901213" y="3636350"/>
            <a:ext cx="217396" cy="1411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36</a:t>
            </a:r>
            <a:endParaRPr lang="it-IT" sz="1100" dirty="0"/>
          </a:p>
        </p:txBody>
      </p:sp>
      <p:sp>
        <p:nvSpPr>
          <p:cNvPr id="86" name="Ovale 85"/>
          <p:cNvSpPr/>
          <p:nvPr/>
        </p:nvSpPr>
        <p:spPr>
          <a:xfrm>
            <a:off x="3686598" y="2574393"/>
            <a:ext cx="217396" cy="141196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100" dirty="0" smtClean="0"/>
              <a:t>42</a:t>
            </a:r>
            <a:endParaRPr lang="it-IT" sz="1100" dirty="0"/>
          </a:p>
        </p:txBody>
      </p:sp>
    </p:spTree>
    <p:extLst>
      <p:ext uri="{BB962C8B-B14F-4D97-AF65-F5344CB8AC3E}">
        <p14:creationId xmlns:p14="http://schemas.microsoft.com/office/powerpoint/2010/main" val="185948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</TotalTime>
  <Words>658</Words>
  <Application>Microsoft Office PowerPoint</Application>
  <PresentationFormat>Widescreen</PresentationFormat>
  <Paragraphs>304</Paragraphs>
  <Slides>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Segoe UI</vt:lpstr>
      <vt:lpstr>Segoe UI Semibold</vt:lpstr>
      <vt:lpstr>Wingdings</vt:lpstr>
      <vt:lpstr>Tema di Office</vt:lpstr>
      <vt:lpstr>Mappa delle Social Street di Milano  Linea del tempo 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ANGELICA MAINERI</dc:creator>
  <cp:lastModifiedBy>ANGELICA MAINERI</cp:lastModifiedBy>
  <cp:revision>85</cp:revision>
  <cp:lastPrinted>2015-03-08T21:25:31Z</cp:lastPrinted>
  <dcterms:created xsi:type="dcterms:W3CDTF">2015-03-08T21:21:11Z</dcterms:created>
  <dcterms:modified xsi:type="dcterms:W3CDTF">2015-04-21T22:00:06Z</dcterms:modified>
</cp:coreProperties>
</file>